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4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5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7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theme/theme8.xml" ContentType="application/vnd.openxmlformats-officedocument.theme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theme/theme9.xml" ContentType="application/vnd.openxmlformats-officedocument.theme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theme/theme10.xml" ContentType="application/vnd.openxmlformats-officedocument.theme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theme/theme11.xml" ContentType="application/vnd.openxmlformats-officedocument.theme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theme/theme12.xml" ContentType="application/vnd.openxmlformats-officedocument.theme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734" r:id="rId1"/>
    <p:sldMasterId id="2147483749" r:id="rId2"/>
    <p:sldMasterId id="2147483762" r:id="rId3"/>
    <p:sldMasterId id="2147483775" r:id="rId4"/>
    <p:sldMasterId id="2147483788" r:id="rId5"/>
    <p:sldMasterId id="2147483800" r:id="rId6"/>
    <p:sldMasterId id="2147483812" r:id="rId7"/>
    <p:sldMasterId id="2147483824" r:id="rId8"/>
    <p:sldMasterId id="2147483837" r:id="rId9"/>
    <p:sldMasterId id="2147483849" r:id="rId10"/>
    <p:sldMasterId id="2147483861" r:id="rId11"/>
    <p:sldMasterId id="2147483897" r:id="rId12"/>
    <p:sldMasterId id="2147483916" r:id="rId13"/>
  </p:sldMasterIdLst>
  <p:notesMasterIdLst>
    <p:notesMasterId r:id="rId56"/>
  </p:notesMasterIdLst>
  <p:sldIdLst>
    <p:sldId id="256" r:id="rId14"/>
    <p:sldId id="257" r:id="rId15"/>
    <p:sldId id="361" r:id="rId16"/>
    <p:sldId id="260" r:id="rId17"/>
    <p:sldId id="261" r:id="rId18"/>
    <p:sldId id="362" r:id="rId19"/>
    <p:sldId id="262" r:id="rId20"/>
    <p:sldId id="263" r:id="rId21"/>
    <p:sldId id="264" r:id="rId22"/>
    <p:sldId id="265" r:id="rId23"/>
    <p:sldId id="266" r:id="rId24"/>
    <p:sldId id="268" r:id="rId25"/>
    <p:sldId id="269" r:id="rId26"/>
    <p:sldId id="270" r:id="rId27"/>
    <p:sldId id="271" r:id="rId28"/>
    <p:sldId id="272" r:id="rId29"/>
    <p:sldId id="273" r:id="rId30"/>
    <p:sldId id="367" r:id="rId31"/>
    <p:sldId id="345" r:id="rId32"/>
    <p:sldId id="276" r:id="rId33"/>
    <p:sldId id="352" r:id="rId34"/>
    <p:sldId id="353" r:id="rId35"/>
    <p:sldId id="363" r:id="rId36"/>
    <p:sldId id="278" r:id="rId37"/>
    <p:sldId id="366" r:id="rId38"/>
    <p:sldId id="279" r:id="rId39"/>
    <p:sldId id="356" r:id="rId40"/>
    <p:sldId id="357" r:id="rId41"/>
    <p:sldId id="280" r:id="rId42"/>
    <p:sldId id="359" r:id="rId43"/>
    <p:sldId id="360" r:id="rId44"/>
    <p:sldId id="365" r:id="rId45"/>
    <p:sldId id="364" r:id="rId46"/>
    <p:sldId id="281" r:id="rId47"/>
    <p:sldId id="285" r:id="rId48"/>
    <p:sldId id="287" r:id="rId49"/>
    <p:sldId id="282" r:id="rId50"/>
    <p:sldId id="288" r:id="rId51"/>
    <p:sldId id="283" r:id="rId52"/>
    <p:sldId id="289" r:id="rId53"/>
    <p:sldId id="290" r:id="rId54"/>
    <p:sldId id="324" r:id="rId55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7" autoAdjust="0"/>
    <p:restoredTop sz="94660"/>
  </p:normalViewPr>
  <p:slideViewPr>
    <p:cSldViewPr>
      <p:cViewPr varScale="1">
        <p:scale>
          <a:sx n="114" d="100"/>
          <a:sy n="114" d="100"/>
        </p:scale>
        <p:origin x="300" y="102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26" Type="http://schemas.openxmlformats.org/officeDocument/2006/relationships/slide" Target="slides/slide13.xml"/><Relationship Id="rId39" Type="http://schemas.openxmlformats.org/officeDocument/2006/relationships/slide" Target="slides/slide26.xml"/><Relationship Id="rId21" Type="http://schemas.openxmlformats.org/officeDocument/2006/relationships/slide" Target="slides/slide8.xml"/><Relationship Id="rId34" Type="http://schemas.openxmlformats.org/officeDocument/2006/relationships/slide" Target="slides/slide21.xml"/><Relationship Id="rId42" Type="http://schemas.openxmlformats.org/officeDocument/2006/relationships/slide" Target="slides/slide29.xml"/><Relationship Id="rId47" Type="http://schemas.openxmlformats.org/officeDocument/2006/relationships/slide" Target="slides/slide34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3.xml"/><Relationship Id="rId29" Type="http://schemas.openxmlformats.org/officeDocument/2006/relationships/slide" Target="slides/slide1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53" Type="http://schemas.openxmlformats.org/officeDocument/2006/relationships/slide" Target="slides/slide40.xml"/><Relationship Id="rId58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6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1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56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25" Type="http://schemas.openxmlformats.org/officeDocument/2006/relationships/slide" Target="slides/slide12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46" Type="http://schemas.openxmlformats.org/officeDocument/2006/relationships/slide" Target="slides/slide33.xml"/><Relationship Id="rId59" Type="http://schemas.openxmlformats.org/officeDocument/2006/relationships/theme" Target="theme/theme1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54" Type="http://schemas.openxmlformats.org/officeDocument/2006/relationships/slide" Target="slides/slide4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2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36" Type="http://schemas.openxmlformats.org/officeDocument/2006/relationships/slide" Target="slides/slide23.xml"/><Relationship Id="rId49" Type="http://schemas.openxmlformats.org/officeDocument/2006/relationships/slide" Target="slides/slide36.xml"/><Relationship Id="rId57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44" Type="http://schemas.openxmlformats.org/officeDocument/2006/relationships/slide" Target="slides/slide31.xml"/><Relationship Id="rId52" Type="http://schemas.openxmlformats.org/officeDocument/2006/relationships/slide" Target="slides/slide39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AutoShape 1">
            <a:extLst>
              <a:ext uri="{FF2B5EF4-FFF2-40B4-BE49-F238E27FC236}">
                <a16:creationId xmlns:a16="http://schemas.microsoft.com/office/drawing/2014/main" id="{326D34B2-920D-424F-8B19-EFD9888BB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 cap="sq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70" name="AutoShape 2">
            <a:extLst>
              <a:ext uri="{FF2B5EF4-FFF2-40B4-BE49-F238E27FC236}">
                <a16:creationId xmlns:a16="http://schemas.microsoft.com/office/drawing/2014/main" id="{C9717EF8-F10E-4295-A651-A1A7444F56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71" name="AutoShape 3">
            <a:extLst>
              <a:ext uri="{FF2B5EF4-FFF2-40B4-BE49-F238E27FC236}">
                <a16:creationId xmlns:a16="http://schemas.microsoft.com/office/drawing/2014/main" id="{10896A5E-88CC-484B-8CE0-EC47E7B013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72" name="AutoShape 4">
            <a:extLst>
              <a:ext uri="{FF2B5EF4-FFF2-40B4-BE49-F238E27FC236}">
                <a16:creationId xmlns:a16="http://schemas.microsoft.com/office/drawing/2014/main" id="{46004256-44CB-4704-97FD-D9102F6BD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73" name="AutoShape 5">
            <a:extLst>
              <a:ext uri="{FF2B5EF4-FFF2-40B4-BE49-F238E27FC236}">
                <a16:creationId xmlns:a16="http://schemas.microsoft.com/office/drawing/2014/main" id="{5CEDEEA1-14C6-4048-8732-E02D7F1C9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74" name="AutoShape 6">
            <a:extLst>
              <a:ext uri="{FF2B5EF4-FFF2-40B4-BE49-F238E27FC236}">
                <a16:creationId xmlns:a16="http://schemas.microsoft.com/office/drawing/2014/main" id="{A3E9D933-EECF-4BFD-B437-AABB4DBD0A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75" name="AutoShape 7">
            <a:extLst>
              <a:ext uri="{FF2B5EF4-FFF2-40B4-BE49-F238E27FC236}">
                <a16:creationId xmlns:a16="http://schemas.microsoft.com/office/drawing/2014/main" id="{A4582EEF-8408-481F-BB8C-306D72CD0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76" name="AutoShape 8">
            <a:extLst>
              <a:ext uri="{FF2B5EF4-FFF2-40B4-BE49-F238E27FC236}">
                <a16:creationId xmlns:a16="http://schemas.microsoft.com/office/drawing/2014/main" id="{3A495443-34C3-477B-A539-974AE716AF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77" name="AutoShape 9">
            <a:extLst>
              <a:ext uri="{FF2B5EF4-FFF2-40B4-BE49-F238E27FC236}">
                <a16:creationId xmlns:a16="http://schemas.microsoft.com/office/drawing/2014/main" id="{210B41F8-D4CE-4195-9147-F2404777DF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78" name="AutoShape 10">
            <a:extLst>
              <a:ext uri="{FF2B5EF4-FFF2-40B4-BE49-F238E27FC236}">
                <a16:creationId xmlns:a16="http://schemas.microsoft.com/office/drawing/2014/main" id="{7DFED23A-9974-4CC5-8F12-D38658D40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79" name="AutoShape 11">
            <a:extLst>
              <a:ext uri="{FF2B5EF4-FFF2-40B4-BE49-F238E27FC236}">
                <a16:creationId xmlns:a16="http://schemas.microsoft.com/office/drawing/2014/main" id="{87A1AC1B-75A2-48C0-A245-4B1CD99F2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80" name="AutoShape 12">
            <a:extLst>
              <a:ext uri="{FF2B5EF4-FFF2-40B4-BE49-F238E27FC236}">
                <a16:creationId xmlns:a16="http://schemas.microsoft.com/office/drawing/2014/main" id="{7E1B43CF-6E2C-494C-AEF6-78902529BA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81" name="AutoShape 13">
            <a:extLst>
              <a:ext uri="{FF2B5EF4-FFF2-40B4-BE49-F238E27FC236}">
                <a16:creationId xmlns:a16="http://schemas.microsoft.com/office/drawing/2014/main" id="{6AB353DC-C76F-4A52-9127-F0119CE989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82" name="AutoShape 14">
            <a:extLst>
              <a:ext uri="{FF2B5EF4-FFF2-40B4-BE49-F238E27FC236}">
                <a16:creationId xmlns:a16="http://schemas.microsoft.com/office/drawing/2014/main" id="{3068846C-D8C9-425C-9DCA-77B033F4C4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83" name="AutoShape 15">
            <a:extLst>
              <a:ext uri="{FF2B5EF4-FFF2-40B4-BE49-F238E27FC236}">
                <a16:creationId xmlns:a16="http://schemas.microsoft.com/office/drawing/2014/main" id="{FB04EDF3-AC6C-4C18-849F-D45E451B04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84" name="AutoShape 16">
            <a:extLst>
              <a:ext uri="{FF2B5EF4-FFF2-40B4-BE49-F238E27FC236}">
                <a16:creationId xmlns:a16="http://schemas.microsoft.com/office/drawing/2014/main" id="{60CC2880-BAFE-4CCF-9CCE-4FCFD4BB3F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85" name="AutoShape 17">
            <a:extLst>
              <a:ext uri="{FF2B5EF4-FFF2-40B4-BE49-F238E27FC236}">
                <a16:creationId xmlns:a16="http://schemas.microsoft.com/office/drawing/2014/main" id="{FACA693E-B2F8-4D16-B3F4-A7A50EB824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86" name="AutoShape 18">
            <a:extLst>
              <a:ext uri="{FF2B5EF4-FFF2-40B4-BE49-F238E27FC236}">
                <a16:creationId xmlns:a16="http://schemas.microsoft.com/office/drawing/2014/main" id="{35C9D0D8-47E9-41CD-9FC7-BA3C053463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87" name="AutoShape 19">
            <a:extLst>
              <a:ext uri="{FF2B5EF4-FFF2-40B4-BE49-F238E27FC236}">
                <a16:creationId xmlns:a16="http://schemas.microsoft.com/office/drawing/2014/main" id="{70124128-280E-49B9-8CA2-A93E57F8D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88" name="AutoShape 20">
            <a:extLst>
              <a:ext uri="{FF2B5EF4-FFF2-40B4-BE49-F238E27FC236}">
                <a16:creationId xmlns:a16="http://schemas.microsoft.com/office/drawing/2014/main" id="{A1608EF0-AA0C-4055-BE80-24CC44B2DA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89" name="AutoShape 21">
            <a:extLst>
              <a:ext uri="{FF2B5EF4-FFF2-40B4-BE49-F238E27FC236}">
                <a16:creationId xmlns:a16="http://schemas.microsoft.com/office/drawing/2014/main" id="{251040C6-D48E-4CF0-96F5-63DA085B7D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90" name="AutoShape 22">
            <a:extLst>
              <a:ext uri="{FF2B5EF4-FFF2-40B4-BE49-F238E27FC236}">
                <a16:creationId xmlns:a16="http://schemas.microsoft.com/office/drawing/2014/main" id="{69F03285-06FE-4407-8CE1-6C0A919833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91" name="AutoShape 23">
            <a:extLst>
              <a:ext uri="{FF2B5EF4-FFF2-40B4-BE49-F238E27FC236}">
                <a16:creationId xmlns:a16="http://schemas.microsoft.com/office/drawing/2014/main" id="{9C958ABE-4F40-4D2E-9216-EDB96E3707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92" name="AutoShape 24">
            <a:extLst>
              <a:ext uri="{FF2B5EF4-FFF2-40B4-BE49-F238E27FC236}">
                <a16:creationId xmlns:a16="http://schemas.microsoft.com/office/drawing/2014/main" id="{86F39E00-9CF6-409B-9B80-76A087552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93" name="AutoShape 25">
            <a:extLst>
              <a:ext uri="{FF2B5EF4-FFF2-40B4-BE49-F238E27FC236}">
                <a16:creationId xmlns:a16="http://schemas.microsoft.com/office/drawing/2014/main" id="{D9A4EB00-FB76-4B0D-A3B5-39EA989A8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194" name="Rectangle 26">
            <a:extLst>
              <a:ext uri="{FF2B5EF4-FFF2-40B4-BE49-F238E27FC236}">
                <a16:creationId xmlns:a16="http://schemas.microsoft.com/office/drawing/2014/main" id="{7C24C06F-7913-4F05-9540-7B597E28F56B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6875" y="695325"/>
            <a:ext cx="6019800" cy="3387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7195" name="Rectangle 27">
            <a:extLst>
              <a:ext uri="{FF2B5EF4-FFF2-40B4-BE49-F238E27FC236}">
                <a16:creationId xmlns:a16="http://schemas.microsoft.com/office/drawing/2014/main" id="{E715721C-6F0C-453E-AE29-72440E53BC4C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45125" cy="4073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AR" altLang="es-AR"/>
          </a:p>
        </p:txBody>
      </p:sp>
      <p:sp>
        <p:nvSpPr>
          <p:cNvPr id="7196" name="Rectangle 28">
            <a:extLst>
              <a:ext uri="{FF2B5EF4-FFF2-40B4-BE49-F238E27FC236}">
                <a16:creationId xmlns:a16="http://schemas.microsoft.com/office/drawing/2014/main" id="{6A6F45A5-D2CE-45DA-8B7A-9584CD580148}"/>
              </a:ext>
            </a:extLst>
          </p:cNvPr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35288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 Condensed" charset="0"/>
              </a:defRPr>
            </a:lvl1pPr>
          </a:lstStyle>
          <a:p>
            <a:endParaRPr lang="es-AR" altLang="es-AR"/>
          </a:p>
        </p:txBody>
      </p:sp>
      <p:sp>
        <p:nvSpPr>
          <p:cNvPr id="7197" name="Rectangle 29">
            <a:extLst>
              <a:ext uri="{FF2B5EF4-FFF2-40B4-BE49-F238E27FC236}">
                <a16:creationId xmlns:a16="http://schemas.microsoft.com/office/drawing/2014/main" id="{51E126E9-F5D8-4C6E-8D14-A1B93940F0C4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3881438" y="0"/>
            <a:ext cx="2935287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 Condensed" charset="0"/>
              </a:defRPr>
            </a:lvl1pPr>
          </a:lstStyle>
          <a:p>
            <a:endParaRPr lang="es-AR" altLang="es-AR"/>
          </a:p>
        </p:txBody>
      </p:sp>
      <p:sp>
        <p:nvSpPr>
          <p:cNvPr id="7198" name="Rectangle 30">
            <a:extLst>
              <a:ext uri="{FF2B5EF4-FFF2-40B4-BE49-F238E27FC236}">
                <a16:creationId xmlns:a16="http://schemas.microsoft.com/office/drawing/2014/main" id="{5E388F44-010C-4ED0-A6D7-54334D76D1AA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0" y="8686800"/>
            <a:ext cx="2935288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eaLnBrk="1">
              <a:lnSpc>
                <a:spcPct val="93000"/>
              </a:lnSpc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 Condensed" charset="0"/>
              </a:defRPr>
            </a:lvl1pPr>
          </a:lstStyle>
          <a:p>
            <a:endParaRPr lang="es-AR" altLang="es-AR"/>
          </a:p>
        </p:txBody>
      </p:sp>
      <p:sp>
        <p:nvSpPr>
          <p:cNvPr id="7199" name="Rectangle 31">
            <a:extLst>
              <a:ext uri="{FF2B5EF4-FFF2-40B4-BE49-F238E27FC236}">
                <a16:creationId xmlns:a16="http://schemas.microsoft.com/office/drawing/2014/main" id="{ABADAC99-8A2C-4645-B54B-B1AEC136884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3881438" y="8686800"/>
            <a:ext cx="2935287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 eaLnBrk="1">
              <a:lnSpc>
                <a:spcPct val="93000"/>
              </a:lnSpc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DejaVu Sans Condensed" charset="0"/>
              </a:defRPr>
            </a:lvl1pPr>
          </a:lstStyle>
          <a:p>
            <a:fld id="{B8534CA0-B80B-4878-87F9-C4503D6A0147}" type="slidenum">
              <a:rPr lang="es-AR" altLang="es-AR"/>
              <a:pPr/>
              <a:t>‹Nº›</a:t>
            </a:fld>
            <a:endParaRPr lang="es-AR" alt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C719D0E7-4D2B-4672-8559-B30487FEF45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D6DF947-BF95-4AD7-B294-D3A97EEE1549}" type="slidenum">
              <a:rPr lang="es-AR" altLang="es-AR"/>
              <a:pPr/>
              <a:t>1</a:t>
            </a:fld>
            <a:endParaRPr lang="es-AR" altLang="es-AR"/>
          </a:p>
        </p:txBody>
      </p:sp>
      <p:sp>
        <p:nvSpPr>
          <p:cNvPr id="78849" name="Rectangle 1">
            <a:extLst>
              <a:ext uri="{FF2B5EF4-FFF2-40B4-BE49-F238E27FC236}">
                <a16:creationId xmlns:a16="http://schemas.microsoft.com/office/drawing/2014/main" id="{03C40333-9C70-48F6-8D6D-37EBAEC67EB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0" name="Text Box 2">
            <a:extLst>
              <a:ext uri="{FF2B5EF4-FFF2-40B4-BE49-F238E27FC236}">
                <a16:creationId xmlns:a16="http://schemas.microsoft.com/office/drawing/2014/main" id="{E76B7B8B-ED63-4F94-B4F1-99827A8BF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39B08B28-95CB-487B-828D-BD7FE6E0D50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F7A1BE2-0FB8-41BF-B12F-CAFE12A7C2CB}" type="slidenum">
              <a:rPr lang="es-AR" altLang="es-AR"/>
              <a:pPr/>
              <a:t>10</a:t>
            </a:fld>
            <a:endParaRPr lang="es-AR" altLang="es-AR"/>
          </a:p>
        </p:txBody>
      </p:sp>
      <p:sp>
        <p:nvSpPr>
          <p:cNvPr id="88065" name="Rectangle 1">
            <a:extLst>
              <a:ext uri="{FF2B5EF4-FFF2-40B4-BE49-F238E27FC236}">
                <a16:creationId xmlns:a16="http://schemas.microsoft.com/office/drawing/2014/main" id="{D62B9984-382A-46C6-81BA-4203FCB7F5C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8066" name="Text Box 2">
            <a:extLst>
              <a:ext uri="{FF2B5EF4-FFF2-40B4-BE49-F238E27FC236}">
                <a16:creationId xmlns:a16="http://schemas.microsoft.com/office/drawing/2014/main" id="{BCE6D254-E33B-430B-92BB-58766A0699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52EB0ED5-591F-48C4-8069-0C879EB3ACD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2D8FFAB-E684-43D7-BFE4-223E658A748F}" type="slidenum">
              <a:rPr lang="es-AR" altLang="es-AR"/>
              <a:pPr/>
              <a:t>11</a:t>
            </a:fld>
            <a:endParaRPr lang="es-AR" altLang="es-AR"/>
          </a:p>
        </p:txBody>
      </p:sp>
      <p:sp>
        <p:nvSpPr>
          <p:cNvPr id="89089" name="Rectangle 1">
            <a:extLst>
              <a:ext uri="{FF2B5EF4-FFF2-40B4-BE49-F238E27FC236}">
                <a16:creationId xmlns:a16="http://schemas.microsoft.com/office/drawing/2014/main" id="{0397A4E0-F051-4424-BB0C-407BFF04BF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9090" name="Text Box 2">
            <a:extLst>
              <a:ext uri="{FF2B5EF4-FFF2-40B4-BE49-F238E27FC236}">
                <a16:creationId xmlns:a16="http://schemas.microsoft.com/office/drawing/2014/main" id="{4CF878CC-EBCA-4626-9858-C7B1DB9ED5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B8C6CE7F-CE59-4314-85B1-CF79276FE23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D077B05-48CF-4BC1-AD83-AE92E4C9A4AB}" type="slidenum">
              <a:rPr lang="es-AR" altLang="es-AR"/>
              <a:pPr/>
              <a:t>12</a:t>
            </a:fld>
            <a:endParaRPr lang="es-AR" altLang="es-AR"/>
          </a:p>
        </p:txBody>
      </p:sp>
      <p:sp>
        <p:nvSpPr>
          <p:cNvPr id="91137" name="Rectangle 1">
            <a:extLst>
              <a:ext uri="{FF2B5EF4-FFF2-40B4-BE49-F238E27FC236}">
                <a16:creationId xmlns:a16="http://schemas.microsoft.com/office/drawing/2014/main" id="{FDAB8F7A-787E-4D6D-B9D6-1399835413D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1138" name="Text Box 2">
            <a:extLst>
              <a:ext uri="{FF2B5EF4-FFF2-40B4-BE49-F238E27FC236}">
                <a16:creationId xmlns:a16="http://schemas.microsoft.com/office/drawing/2014/main" id="{74BE4407-5E85-46CD-B40F-9A9BFCFC63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00C48515-6F96-4043-8660-C3F0EF62693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86E6EF90-0FAE-4A02-B2F5-7AD95BD66916}" type="slidenum">
              <a:rPr lang="es-AR" altLang="es-AR"/>
              <a:pPr/>
              <a:t>13</a:t>
            </a:fld>
            <a:endParaRPr lang="es-AR" altLang="es-AR"/>
          </a:p>
        </p:txBody>
      </p:sp>
      <p:sp>
        <p:nvSpPr>
          <p:cNvPr id="92161" name="Rectangle 1">
            <a:extLst>
              <a:ext uri="{FF2B5EF4-FFF2-40B4-BE49-F238E27FC236}">
                <a16:creationId xmlns:a16="http://schemas.microsoft.com/office/drawing/2014/main" id="{4FB6809C-B38C-4362-BEE7-2E626D41300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162" name="Text Box 2">
            <a:extLst>
              <a:ext uri="{FF2B5EF4-FFF2-40B4-BE49-F238E27FC236}">
                <a16:creationId xmlns:a16="http://schemas.microsoft.com/office/drawing/2014/main" id="{550B870B-7905-490F-805B-C201DEB2B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CF422CBC-3341-491C-9335-70F5B47E262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AD8EF45-FA16-416B-AFD8-7A52DF984E22}" type="slidenum">
              <a:rPr lang="es-AR" altLang="es-AR"/>
              <a:pPr/>
              <a:t>14</a:t>
            </a:fld>
            <a:endParaRPr lang="es-AR" altLang="es-AR"/>
          </a:p>
        </p:txBody>
      </p:sp>
      <p:sp>
        <p:nvSpPr>
          <p:cNvPr id="93185" name="Rectangle 1">
            <a:extLst>
              <a:ext uri="{FF2B5EF4-FFF2-40B4-BE49-F238E27FC236}">
                <a16:creationId xmlns:a16="http://schemas.microsoft.com/office/drawing/2014/main" id="{AA878AC9-BADD-4B0C-9E05-6FD55046041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3186" name="Text Box 2">
            <a:extLst>
              <a:ext uri="{FF2B5EF4-FFF2-40B4-BE49-F238E27FC236}">
                <a16:creationId xmlns:a16="http://schemas.microsoft.com/office/drawing/2014/main" id="{223CA5A6-41CB-4FAE-ACA4-EE1F4171C4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1ACEDD34-9D16-4D6E-8C86-D852418D218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37681CA-7E78-4C81-A29C-0EE4410BC514}" type="slidenum">
              <a:rPr lang="es-AR" altLang="es-AR"/>
              <a:pPr/>
              <a:t>15</a:t>
            </a:fld>
            <a:endParaRPr lang="es-AR" altLang="es-AR"/>
          </a:p>
        </p:txBody>
      </p:sp>
      <p:sp>
        <p:nvSpPr>
          <p:cNvPr id="94209" name="Rectangle 1">
            <a:extLst>
              <a:ext uri="{FF2B5EF4-FFF2-40B4-BE49-F238E27FC236}">
                <a16:creationId xmlns:a16="http://schemas.microsoft.com/office/drawing/2014/main" id="{F5131093-1A00-4597-B685-760040F934F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4210" name="Text Box 2">
            <a:extLst>
              <a:ext uri="{FF2B5EF4-FFF2-40B4-BE49-F238E27FC236}">
                <a16:creationId xmlns:a16="http://schemas.microsoft.com/office/drawing/2014/main" id="{757EAC79-E764-489B-B36C-FFD7EB0C8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7032196B-1553-4FF1-84B8-A4E6B3488F0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DD589F2-DCE3-4145-A195-074145F1DA21}" type="slidenum">
              <a:rPr lang="es-AR" altLang="es-AR"/>
              <a:pPr/>
              <a:t>16</a:t>
            </a:fld>
            <a:endParaRPr lang="es-AR" altLang="es-AR"/>
          </a:p>
        </p:txBody>
      </p:sp>
      <p:sp>
        <p:nvSpPr>
          <p:cNvPr id="95233" name="Rectangle 1">
            <a:extLst>
              <a:ext uri="{FF2B5EF4-FFF2-40B4-BE49-F238E27FC236}">
                <a16:creationId xmlns:a16="http://schemas.microsoft.com/office/drawing/2014/main" id="{08EF0685-DC47-4015-88DF-A9FA1A8E8D4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5234" name="Text Box 2">
            <a:extLst>
              <a:ext uri="{FF2B5EF4-FFF2-40B4-BE49-F238E27FC236}">
                <a16:creationId xmlns:a16="http://schemas.microsoft.com/office/drawing/2014/main" id="{7E669ED7-8320-4EAD-AA50-7924E57423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1">
            <a:extLst>
              <a:ext uri="{FF2B5EF4-FFF2-40B4-BE49-F238E27FC236}">
                <a16:creationId xmlns:a16="http://schemas.microsoft.com/office/drawing/2014/main" id="{5B4263B6-6F1F-4C51-AA06-944238ED1BE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2E502F1-715F-480D-8949-1CCE8AC628C2}" type="slidenum">
              <a:rPr lang="es-AR" altLang="es-AR"/>
              <a:pPr/>
              <a:t>17</a:t>
            </a:fld>
            <a:endParaRPr lang="es-AR" altLang="es-AR"/>
          </a:p>
        </p:txBody>
      </p:sp>
      <p:sp>
        <p:nvSpPr>
          <p:cNvPr id="96257" name="Text Box 1">
            <a:extLst>
              <a:ext uri="{FF2B5EF4-FFF2-40B4-BE49-F238E27FC236}">
                <a16:creationId xmlns:a16="http://schemas.microsoft.com/office/drawing/2014/main" id="{F2475FE0-FF6F-407F-8029-A67D9A7336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756FE47-C257-4C99-82CB-10480922694A}" type="slidenum">
              <a:rPr lang="es-AR" altLang="es-AR" sz="1200"/>
              <a:pPr algn="r" eaLnBrk="1" hangingPunct="1">
                <a:buClrTx/>
                <a:buFontTx/>
                <a:buNone/>
              </a:pPr>
              <a:t>17</a:t>
            </a:fld>
            <a:endParaRPr lang="es-AR" altLang="es-AR" sz="1200"/>
          </a:p>
        </p:txBody>
      </p:sp>
      <p:sp>
        <p:nvSpPr>
          <p:cNvPr id="96258" name="Rectangle 2">
            <a:extLst>
              <a:ext uri="{FF2B5EF4-FFF2-40B4-BE49-F238E27FC236}">
                <a16:creationId xmlns:a16="http://schemas.microsoft.com/office/drawing/2014/main" id="{7395ED25-A582-4D3D-B262-0F3F0A7267A7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6259" name="Text Box 3">
            <a:extLst>
              <a:ext uri="{FF2B5EF4-FFF2-40B4-BE49-F238E27FC236}">
                <a16:creationId xmlns:a16="http://schemas.microsoft.com/office/drawing/2014/main" id="{A8DFA8FC-E3BF-4A59-9502-798356FD70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800" y="4352925"/>
            <a:ext cx="5014913" cy="414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3"/>
          <p:cNvSpPr>
            <a:spLocks noGrp="1" noChangeArrowheads="1"/>
          </p:cNvSpPr>
          <p:nvPr>
            <p:ph type="sldNum"/>
          </p:nvPr>
        </p:nvSpPr>
        <p:spPr>
          <a:xfrm>
            <a:off x="3884613" y="8685213"/>
            <a:ext cx="2944812" cy="430212"/>
          </a:xfrm>
          <a:prstGeom prst="rect">
            <a:avLst/>
          </a:prstGeom>
          <a:ln/>
        </p:spPr>
        <p:txBody>
          <a:bodyPr/>
          <a:lstStyle/>
          <a:p>
            <a:fld id="{A52D7850-767A-4C04-80A5-654647502CDD}" type="slidenum">
              <a:rPr lang="es-ES" altLang="es-AR"/>
              <a:pPr/>
              <a:t>19</a:t>
            </a:fld>
            <a:endParaRPr lang="es-ES" altLang="es-AR"/>
          </a:p>
        </p:txBody>
      </p:sp>
      <p:sp>
        <p:nvSpPr>
          <p:cNvPr id="573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6" name="Text Box 2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926068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1">
            <a:extLst>
              <a:ext uri="{FF2B5EF4-FFF2-40B4-BE49-F238E27FC236}">
                <a16:creationId xmlns:a16="http://schemas.microsoft.com/office/drawing/2014/main" id="{D18CF628-8D6E-4B4A-9489-9D14409228A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5433FD9-6A29-47AC-A88F-84552C10CA82}" type="slidenum">
              <a:rPr lang="es-AR" altLang="es-AR"/>
              <a:pPr/>
              <a:t>20</a:t>
            </a:fld>
            <a:endParaRPr lang="es-AR" altLang="es-AR"/>
          </a:p>
        </p:txBody>
      </p:sp>
      <p:sp>
        <p:nvSpPr>
          <p:cNvPr id="99329" name="Text Box 1">
            <a:extLst>
              <a:ext uri="{FF2B5EF4-FFF2-40B4-BE49-F238E27FC236}">
                <a16:creationId xmlns:a16="http://schemas.microsoft.com/office/drawing/2014/main" id="{5BBE681D-98DA-43A4-888F-4CAFB2BA1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B7F0A30-500D-4DDB-BBA8-F426AB71B2C7}" type="slidenum">
              <a:rPr lang="es-AR" altLang="es-AR" sz="1200"/>
              <a:pPr algn="r" eaLnBrk="1" hangingPunct="1">
                <a:buClrTx/>
                <a:buFontTx/>
                <a:buNone/>
              </a:pPr>
              <a:t>20</a:t>
            </a:fld>
            <a:endParaRPr lang="es-AR" altLang="es-AR" sz="1200"/>
          </a:p>
        </p:txBody>
      </p:sp>
      <p:sp>
        <p:nvSpPr>
          <p:cNvPr id="99330" name="Rectangle 2">
            <a:extLst>
              <a:ext uri="{FF2B5EF4-FFF2-40B4-BE49-F238E27FC236}">
                <a16:creationId xmlns:a16="http://schemas.microsoft.com/office/drawing/2014/main" id="{6A1191DE-0659-442E-B1B3-1AFEAA5EB73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9331" name="Text Box 3">
            <a:extLst>
              <a:ext uri="{FF2B5EF4-FFF2-40B4-BE49-F238E27FC236}">
                <a16:creationId xmlns:a16="http://schemas.microsoft.com/office/drawing/2014/main" id="{2BDD7FDE-42F3-43B1-9CB9-1782FED6F4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64136F2C-1AB9-4EB3-BA7D-3B955D9CC24F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E77A0C6-1BDC-4FAE-95F4-B3BCC410BB76}" type="slidenum">
              <a:rPr lang="es-AR" altLang="es-AR"/>
              <a:pPr/>
              <a:t>2</a:t>
            </a:fld>
            <a:endParaRPr lang="es-AR" altLang="es-AR"/>
          </a:p>
        </p:txBody>
      </p:sp>
      <p:sp>
        <p:nvSpPr>
          <p:cNvPr id="79873" name="Rectangle 1">
            <a:extLst>
              <a:ext uri="{FF2B5EF4-FFF2-40B4-BE49-F238E27FC236}">
                <a16:creationId xmlns:a16="http://schemas.microsoft.com/office/drawing/2014/main" id="{8EA08DF9-A3FB-44F8-819C-6AC3CAB96D6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4" name="Text Box 2">
            <a:extLst>
              <a:ext uri="{FF2B5EF4-FFF2-40B4-BE49-F238E27FC236}">
                <a16:creationId xmlns:a16="http://schemas.microsoft.com/office/drawing/2014/main" id="{16522F3E-0DC5-4BFD-85E7-3E7BCAB20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E95C8B26-FA0F-4E14-981E-E1AAD5894C1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F49837-AAFC-419D-866F-661C36F8A712}" type="slidenum">
              <a:rPr lang="es-ES" altLang="es-AR" smtClean="0"/>
              <a:pPr>
                <a:spcBef>
                  <a:spcPct val="0"/>
                </a:spcBef>
              </a:pPr>
              <a:t>21</a:t>
            </a:fld>
            <a:endParaRPr lang="es-ES" altLang="es-AR"/>
          </a:p>
        </p:txBody>
      </p:sp>
      <p:sp>
        <p:nvSpPr>
          <p:cNvPr id="27651" name="Rectangle 1">
            <a:extLst>
              <a:ext uri="{FF2B5EF4-FFF2-40B4-BE49-F238E27FC236}">
                <a16:creationId xmlns:a16="http://schemas.microsoft.com/office/drawing/2014/main" id="{B824DB2F-73F7-4FBF-B2F5-A980ACDF3CA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96875" y="695325"/>
            <a:ext cx="6019800" cy="33877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7652" name="Rectangle 2">
            <a:extLst>
              <a:ext uri="{FF2B5EF4-FFF2-40B4-BE49-F238E27FC236}">
                <a16:creationId xmlns:a16="http://schemas.microsoft.com/office/drawing/2014/main" id="{E0E4AE18-9548-4228-9B7A-748D425640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107110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6">
            <a:extLst>
              <a:ext uri="{FF2B5EF4-FFF2-40B4-BE49-F238E27FC236}">
                <a16:creationId xmlns:a16="http://schemas.microsoft.com/office/drawing/2014/main" id="{6EFED9BD-F8E6-4A62-8150-818272618F4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24182EE-7C84-433C-82B0-A1B4DFCEA25A}" type="slidenum">
              <a:rPr lang="es-AR" altLang="es-AR" sz="1400" smtClean="0"/>
              <a:pPr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s-AR" altLang="es-AR" sz="1400"/>
          </a:p>
        </p:txBody>
      </p:sp>
      <p:sp>
        <p:nvSpPr>
          <p:cNvPr id="27651" name="Text Box 1">
            <a:extLst>
              <a:ext uri="{FF2B5EF4-FFF2-40B4-BE49-F238E27FC236}">
                <a16:creationId xmlns:a16="http://schemas.microsoft.com/office/drawing/2014/main" id="{3C3E99FA-5189-4BBA-BA39-09771E20A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830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2454E35B-148F-4784-88D9-9326BB33A4F7}" type="slidenum">
              <a:rPr lang="es-AR" altLang="es-AR" sz="1400">
                <a:cs typeface="Segoe UI" panose="020B0502040204020203" pitchFamily="34" charset="0"/>
              </a:rPr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s-AR" altLang="es-AR" sz="1400">
              <a:cs typeface="Segoe UI" panose="020B0502040204020203" pitchFamily="34" charset="0"/>
            </a:endParaRPr>
          </a:p>
        </p:txBody>
      </p:sp>
      <p:sp>
        <p:nvSpPr>
          <p:cNvPr id="27652" name="Text Box 2">
            <a:extLst>
              <a:ext uri="{FF2B5EF4-FFF2-40B4-BE49-F238E27FC236}">
                <a16:creationId xmlns:a16="http://schemas.microsoft.com/office/drawing/2014/main" id="{2203BADC-554B-425A-A818-D93C1DC1D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BF2CD28D-BE73-4B84-9B5B-2289684E18F1}" type="slidenum">
              <a:rPr lang="es-AR" altLang="es-AR" sz="1400"/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22</a:t>
            </a:fld>
            <a:endParaRPr lang="es-AR" altLang="es-AR" sz="1400"/>
          </a:p>
        </p:txBody>
      </p:sp>
      <p:sp>
        <p:nvSpPr>
          <p:cNvPr id="27653" name="Rectangle 3">
            <a:extLst>
              <a:ext uri="{FF2B5EF4-FFF2-40B4-BE49-F238E27FC236}">
                <a16:creationId xmlns:a16="http://schemas.microsoft.com/office/drawing/2014/main" id="{70089898-20AD-4F5A-A8F9-6FD0D1D08D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4" name="Text Box 4">
            <a:extLst>
              <a:ext uri="{FF2B5EF4-FFF2-40B4-BE49-F238E27FC236}">
                <a16:creationId xmlns:a16="http://schemas.microsoft.com/office/drawing/2014/main" id="{88768794-BA21-4589-B321-C51E15A17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7607595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56">
            <a:extLst>
              <a:ext uri="{FF2B5EF4-FFF2-40B4-BE49-F238E27FC236}">
                <a16:creationId xmlns:a16="http://schemas.microsoft.com/office/drawing/2014/main" id="{6EFED9BD-F8E6-4A62-8150-818272618F4D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fld id="{824182EE-7C84-433C-82B0-A1B4DFCEA25A}" type="slidenum">
              <a:rPr lang="es-AR" altLang="es-AR" sz="1400" smtClean="0"/>
              <a:pPr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s-AR" altLang="es-AR" sz="1400"/>
          </a:p>
        </p:txBody>
      </p:sp>
      <p:sp>
        <p:nvSpPr>
          <p:cNvPr id="27651" name="Text Box 1">
            <a:extLst>
              <a:ext uri="{FF2B5EF4-FFF2-40B4-BE49-F238E27FC236}">
                <a16:creationId xmlns:a16="http://schemas.microsoft.com/office/drawing/2014/main" id="{3C3E99FA-5189-4BBA-BA39-09771E20A1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830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2454E35B-148F-4784-88D9-9326BB33A4F7}" type="slidenum">
              <a:rPr lang="es-AR" altLang="es-AR" sz="1400">
                <a:cs typeface="Segoe UI" panose="020B0502040204020203" pitchFamily="34" charset="0"/>
              </a:rPr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s-AR" altLang="es-AR" sz="1400">
              <a:cs typeface="Segoe UI" panose="020B0502040204020203" pitchFamily="34" charset="0"/>
            </a:endParaRPr>
          </a:p>
        </p:txBody>
      </p:sp>
      <p:sp>
        <p:nvSpPr>
          <p:cNvPr id="27652" name="Text Box 2">
            <a:extLst>
              <a:ext uri="{FF2B5EF4-FFF2-40B4-BE49-F238E27FC236}">
                <a16:creationId xmlns:a16="http://schemas.microsoft.com/office/drawing/2014/main" id="{2203BADC-554B-425A-A818-D93C1DC1DF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algn="r" eaLnBrk="1" hangingPunct="1">
              <a:lnSpc>
                <a:spcPct val="93000"/>
              </a:lnSpc>
              <a:spcBef>
                <a:spcPct val="0"/>
              </a:spcBef>
              <a:buClrTx/>
              <a:buFontTx/>
              <a:buNone/>
            </a:pPr>
            <a:fld id="{BF2CD28D-BE73-4B84-9B5B-2289684E18F1}" type="slidenum">
              <a:rPr lang="es-AR" altLang="es-AR" sz="1400"/>
              <a:pPr algn="r" eaLnBrk="1" hangingPunct="1">
                <a:lnSpc>
                  <a:spcPct val="93000"/>
                </a:lnSpc>
                <a:spcBef>
                  <a:spcPct val="0"/>
                </a:spcBef>
                <a:buClrTx/>
                <a:buFontTx/>
                <a:buNone/>
              </a:pPr>
              <a:t>23</a:t>
            </a:fld>
            <a:endParaRPr lang="es-AR" altLang="es-AR" sz="1400"/>
          </a:p>
        </p:txBody>
      </p:sp>
      <p:sp>
        <p:nvSpPr>
          <p:cNvPr id="27653" name="Rectangle 3">
            <a:extLst>
              <a:ext uri="{FF2B5EF4-FFF2-40B4-BE49-F238E27FC236}">
                <a16:creationId xmlns:a16="http://schemas.microsoft.com/office/drawing/2014/main" id="{70089898-20AD-4F5A-A8F9-6FD0D1D08DF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4" name="Text Box 4">
            <a:extLst>
              <a:ext uri="{FF2B5EF4-FFF2-40B4-BE49-F238E27FC236}">
                <a16:creationId xmlns:a16="http://schemas.microsoft.com/office/drawing/2014/main" id="{88768794-BA21-4589-B321-C51E15A1768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7024571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15A846DE-574D-4D11-B376-0D81FF59F10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206D4F-C17B-4D10-B340-1CE2092FD667}" type="slidenum">
              <a:rPr lang="es-AR" altLang="es-AR"/>
              <a:pPr/>
              <a:t>24</a:t>
            </a:fld>
            <a:endParaRPr lang="es-AR" altLang="es-AR"/>
          </a:p>
        </p:txBody>
      </p:sp>
      <p:sp>
        <p:nvSpPr>
          <p:cNvPr id="101377" name="Rectangle 1">
            <a:extLst>
              <a:ext uri="{FF2B5EF4-FFF2-40B4-BE49-F238E27FC236}">
                <a16:creationId xmlns:a16="http://schemas.microsoft.com/office/drawing/2014/main" id="{613B9D5C-4CB6-40D8-BFDE-394BBCE2202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Text Box 2">
            <a:extLst>
              <a:ext uri="{FF2B5EF4-FFF2-40B4-BE49-F238E27FC236}">
                <a16:creationId xmlns:a16="http://schemas.microsoft.com/office/drawing/2014/main" id="{46B1B181-B830-43B5-B85D-06867D528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15A846DE-574D-4D11-B376-0D81FF59F10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B206D4F-C17B-4D10-B340-1CE2092FD667}" type="slidenum">
              <a:rPr lang="es-AR" altLang="es-AR"/>
              <a:pPr/>
              <a:t>25</a:t>
            </a:fld>
            <a:endParaRPr lang="es-AR" altLang="es-AR"/>
          </a:p>
        </p:txBody>
      </p:sp>
      <p:sp>
        <p:nvSpPr>
          <p:cNvPr id="101377" name="Rectangle 1">
            <a:extLst>
              <a:ext uri="{FF2B5EF4-FFF2-40B4-BE49-F238E27FC236}">
                <a16:creationId xmlns:a16="http://schemas.microsoft.com/office/drawing/2014/main" id="{613B9D5C-4CB6-40D8-BFDE-394BBCE2202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1378" name="Text Box 2">
            <a:extLst>
              <a:ext uri="{FF2B5EF4-FFF2-40B4-BE49-F238E27FC236}">
                <a16:creationId xmlns:a16="http://schemas.microsoft.com/office/drawing/2014/main" id="{46B1B181-B830-43B5-B85D-06867D528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914057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26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24496BD-3E70-49D1-A773-7B228C9E2F8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3D389-8709-4769-82A2-C640ECE2DA7A}" type="slidenum">
              <a:rPr lang="es-AR" altLang="es-AR"/>
              <a:pPr/>
              <a:t>28</a:t>
            </a:fld>
            <a:endParaRPr lang="es-AR" altLang="es-AR"/>
          </a:p>
        </p:txBody>
      </p:sp>
      <p:sp>
        <p:nvSpPr>
          <p:cNvPr id="102401" name="Rectangle 1">
            <a:extLst>
              <a:ext uri="{FF2B5EF4-FFF2-40B4-BE49-F238E27FC236}">
                <a16:creationId xmlns:a16="http://schemas.microsoft.com/office/drawing/2014/main" id="{338A7320-EAD4-4ED2-BEF7-1C237EA1020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2402" name="Text Box 2">
            <a:extLst>
              <a:ext uri="{FF2B5EF4-FFF2-40B4-BE49-F238E27FC236}">
                <a16:creationId xmlns:a16="http://schemas.microsoft.com/office/drawing/2014/main" id="{D903BB74-0DCB-4158-BBA6-23F8604A6A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40229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BC1D0BC0-328C-4541-BF03-9CF176BAED7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10EF93-32ED-45F6-B9A2-CF22FA775522}" type="slidenum">
              <a:rPr lang="es-AR" altLang="es-AR"/>
              <a:pPr/>
              <a:t>29</a:t>
            </a:fld>
            <a:endParaRPr lang="es-AR" altLang="es-AR"/>
          </a:p>
        </p:txBody>
      </p:sp>
      <p:sp>
        <p:nvSpPr>
          <p:cNvPr id="103425" name="Rectangle 1">
            <a:extLst>
              <a:ext uri="{FF2B5EF4-FFF2-40B4-BE49-F238E27FC236}">
                <a16:creationId xmlns:a16="http://schemas.microsoft.com/office/drawing/2014/main" id="{4E161F0A-625F-4101-ADD0-257C8A1B45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Text Box 2">
            <a:extLst>
              <a:ext uri="{FF2B5EF4-FFF2-40B4-BE49-F238E27FC236}">
                <a16:creationId xmlns:a16="http://schemas.microsoft.com/office/drawing/2014/main" id="{A1F011D7-9D92-4694-BA38-265EFF5FD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C0DA5971-3E3C-499D-9CAD-08E8C8F0C7C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3E6528-9C4C-4F09-9399-D66EA0C7FBDA}" type="slidenum">
              <a:rPr lang="es-AR" altLang="es-AR"/>
              <a:pPr/>
              <a:t>30</a:t>
            </a:fld>
            <a:endParaRPr lang="es-AR" altLang="es-AR"/>
          </a:p>
        </p:txBody>
      </p:sp>
      <p:sp>
        <p:nvSpPr>
          <p:cNvPr id="107521" name="Rectangle 1">
            <a:extLst>
              <a:ext uri="{FF2B5EF4-FFF2-40B4-BE49-F238E27FC236}">
                <a16:creationId xmlns:a16="http://schemas.microsoft.com/office/drawing/2014/main" id="{F0BC4E5B-B062-43D8-80AC-320C3AFF7BC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7522" name="Text Box 2">
            <a:extLst>
              <a:ext uri="{FF2B5EF4-FFF2-40B4-BE49-F238E27FC236}">
                <a16:creationId xmlns:a16="http://schemas.microsoft.com/office/drawing/2014/main" id="{DC463839-005A-4927-B15E-DF66F07F60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399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BC1D0BC0-328C-4541-BF03-9CF176BAED7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10EF93-32ED-45F6-B9A2-CF22FA775522}" type="slidenum">
              <a:rPr lang="es-AR" altLang="es-AR"/>
              <a:pPr/>
              <a:t>31</a:t>
            </a:fld>
            <a:endParaRPr lang="es-AR" altLang="es-AR"/>
          </a:p>
        </p:txBody>
      </p:sp>
      <p:sp>
        <p:nvSpPr>
          <p:cNvPr id="103425" name="Rectangle 1">
            <a:extLst>
              <a:ext uri="{FF2B5EF4-FFF2-40B4-BE49-F238E27FC236}">
                <a16:creationId xmlns:a16="http://schemas.microsoft.com/office/drawing/2014/main" id="{4E161F0A-625F-4101-ADD0-257C8A1B45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Text Box 2">
            <a:extLst>
              <a:ext uri="{FF2B5EF4-FFF2-40B4-BE49-F238E27FC236}">
                <a16:creationId xmlns:a16="http://schemas.microsoft.com/office/drawing/2014/main" id="{A1F011D7-9D92-4694-BA38-265EFF5FD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91948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0A74765A-ABD7-4586-A6A6-C32ABCEAF58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53A2DA3-28C9-4620-9CA9-B50E333BF2A2}" type="slidenum">
              <a:rPr lang="es-AR" altLang="es-AR"/>
              <a:pPr/>
              <a:t>3</a:t>
            </a:fld>
            <a:endParaRPr lang="es-AR" altLang="es-AR"/>
          </a:p>
        </p:txBody>
      </p:sp>
      <p:sp>
        <p:nvSpPr>
          <p:cNvPr id="80897" name="Rectangle 1">
            <a:extLst>
              <a:ext uri="{FF2B5EF4-FFF2-40B4-BE49-F238E27FC236}">
                <a16:creationId xmlns:a16="http://schemas.microsoft.com/office/drawing/2014/main" id="{F59FE902-5DD4-4489-B8D8-9904900E113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Text Box 2">
            <a:extLst>
              <a:ext uri="{FF2B5EF4-FFF2-40B4-BE49-F238E27FC236}">
                <a16:creationId xmlns:a16="http://schemas.microsoft.com/office/drawing/2014/main" id="{E3764DC2-46F4-4DE5-B1EC-4ED9724605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3696315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BC1D0BC0-328C-4541-BF03-9CF176BAED7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10EF93-32ED-45F6-B9A2-CF22FA775522}" type="slidenum">
              <a:rPr lang="es-AR" altLang="es-AR"/>
              <a:pPr/>
              <a:t>32</a:t>
            </a:fld>
            <a:endParaRPr lang="es-AR" altLang="es-AR"/>
          </a:p>
        </p:txBody>
      </p:sp>
      <p:sp>
        <p:nvSpPr>
          <p:cNvPr id="103425" name="Rectangle 1">
            <a:extLst>
              <a:ext uri="{FF2B5EF4-FFF2-40B4-BE49-F238E27FC236}">
                <a16:creationId xmlns:a16="http://schemas.microsoft.com/office/drawing/2014/main" id="{4E161F0A-625F-4101-ADD0-257C8A1B45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Text Box 2">
            <a:extLst>
              <a:ext uri="{FF2B5EF4-FFF2-40B4-BE49-F238E27FC236}">
                <a16:creationId xmlns:a16="http://schemas.microsoft.com/office/drawing/2014/main" id="{A1F011D7-9D92-4694-BA38-265EFF5FD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585454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BC1D0BC0-328C-4541-BF03-9CF176BAED7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610EF93-32ED-45F6-B9A2-CF22FA775522}" type="slidenum">
              <a:rPr lang="es-AR" altLang="es-AR"/>
              <a:pPr/>
              <a:t>33</a:t>
            </a:fld>
            <a:endParaRPr lang="es-AR" altLang="es-AR"/>
          </a:p>
        </p:txBody>
      </p:sp>
      <p:sp>
        <p:nvSpPr>
          <p:cNvPr id="103425" name="Rectangle 1">
            <a:extLst>
              <a:ext uri="{FF2B5EF4-FFF2-40B4-BE49-F238E27FC236}">
                <a16:creationId xmlns:a16="http://schemas.microsoft.com/office/drawing/2014/main" id="{4E161F0A-625F-4101-ADD0-257C8A1B45A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3426" name="Text Box 2">
            <a:extLst>
              <a:ext uri="{FF2B5EF4-FFF2-40B4-BE49-F238E27FC236}">
                <a16:creationId xmlns:a16="http://schemas.microsoft.com/office/drawing/2014/main" id="{A1F011D7-9D92-4694-BA38-265EFF5FD1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456517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199C394D-07E6-4153-B5A7-6B0FCA997F6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1D2E2CB-285B-4C04-A1E0-5B4AF6431B03}" type="slidenum">
              <a:rPr lang="es-AR" altLang="es-AR"/>
              <a:pPr/>
              <a:t>34</a:t>
            </a:fld>
            <a:endParaRPr lang="es-AR" altLang="es-AR"/>
          </a:p>
        </p:txBody>
      </p:sp>
      <p:sp>
        <p:nvSpPr>
          <p:cNvPr id="104449" name="Rectangle 1">
            <a:extLst>
              <a:ext uri="{FF2B5EF4-FFF2-40B4-BE49-F238E27FC236}">
                <a16:creationId xmlns:a16="http://schemas.microsoft.com/office/drawing/2014/main" id="{770CCF3B-27EA-4817-9597-0EDF1462C3C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4450" name="Text Box 2">
            <a:extLst>
              <a:ext uri="{FF2B5EF4-FFF2-40B4-BE49-F238E27FC236}">
                <a16:creationId xmlns:a16="http://schemas.microsoft.com/office/drawing/2014/main" id="{B512208C-8143-4605-9ECB-3B5316F6B5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B4350763-8CBC-4C21-9AD0-AFC6C29424D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256A1C5-21B5-42DE-8E70-908F89DE9F89}" type="slidenum">
              <a:rPr lang="es-AR" altLang="es-AR"/>
              <a:pPr/>
              <a:t>35</a:t>
            </a:fld>
            <a:endParaRPr lang="es-AR" altLang="es-AR"/>
          </a:p>
        </p:txBody>
      </p:sp>
      <p:sp>
        <p:nvSpPr>
          <p:cNvPr id="108545" name="Rectangle 1">
            <a:extLst>
              <a:ext uri="{FF2B5EF4-FFF2-40B4-BE49-F238E27FC236}">
                <a16:creationId xmlns:a16="http://schemas.microsoft.com/office/drawing/2014/main" id="{126488D9-327A-42B2-AEF5-D85B797A59A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8546" name="Text Box 2">
            <a:extLst>
              <a:ext uri="{FF2B5EF4-FFF2-40B4-BE49-F238E27FC236}">
                <a16:creationId xmlns:a16="http://schemas.microsoft.com/office/drawing/2014/main" id="{7884E84D-0275-4703-948E-B0871366AE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CF5FE21D-E088-4CCF-A6C8-80C5EFE1498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CBC8C3C-92E3-4CBA-9521-0118CFD2146F}" type="slidenum">
              <a:rPr lang="es-AR" altLang="es-AR"/>
              <a:pPr/>
              <a:t>36</a:t>
            </a:fld>
            <a:endParaRPr lang="es-AR" altLang="es-AR"/>
          </a:p>
        </p:txBody>
      </p:sp>
      <p:sp>
        <p:nvSpPr>
          <p:cNvPr id="110593" name="Rectangle 1">
            <a:extLst>
              <a:ext uri="{FF2B5EF4-FFF2-40B4-BE49-F238E27FC236}">
                <a16:creationId xmlns:a16="http://schemas.microsoft.com/office/drawing/2014/main" id="{29793F8B-1C88-49D7-A744-6CA8B6E4D24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0594" name="Text Box 2">
            <a:extLst>
              <a:ext uri="{FF2B5EF4-FFF2-40B4-BE49-F238E27FC236}">
                <a16:creationId xmlns:a16="http://schemas.microsoft.com/office/drawing/2014/main" id="{A2F5F6D8-28A8-478F-8BEB-88612FB85A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0BAFAE35-8814-4007-98C5-07799D0D80D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C6C22A1-0709-4973-B0A5-0E8718B250B6}" type="slidenum">
              <a:rPr lang="es-AR" altLang="es-AR"/>
              <a:pPr/>
              <a:t>37</a:t>
            </a:fld>
            <a:endParaRPr lang="es-AR" altLang="es-AR"/>
          </a:p>
        </p:txBody>
      </p:sp>
      <p:sp>
        <p:nvSpPr>
          <p:cNvPr id="105473" name="Rectangle 1">
            <a:extLst>
              <a:ext uri="{FF2B5EF4-FFF2-40B4-BE49-F238E27FC236}">
                <a16:creationId xmlns:a16="http://schemas.microsoft.com/office/drawing/2014/main" id="{CF5A3170-2676-4766-9187-FEAF4F2A6E84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5474" name="Text Box 2">
            <a:extLst>
              <a:ext uri="{FF2B5EF4-FFF2-40B4-BE49-F238E27FC236}">
                <a16:creationId xmlns:a16="http://schemas.microsoft.com/office/drawing/2014/main" id="{5B0711E9-F0E2-40E1-B003-751EFB5A49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28CCAD25-E881-491D-84A4-90ECBD1DEC0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70C3AE6-B20D-40DA-A8CE-DD7C683D7EBD}" type="slidenum">
              <a:rPr lang="es-AR" altLang="es-AR"/>
              <a:pPr/>
              <a:t>38</a:t>
            </a:fld>
            <a:endParaRPr lang="es-AR" altLang="es-AR"/>
          </a:p>
        </p:txBody>
      </p:sp>
      <p:sp>
        <p:nvSpPr>
          <p:cNvPr id="111617" name="Rectangle 1">
            <a:extLst>
              <a:ext uri="{FF2B5EF4-FFF2-40B4-BE49-F238E27FC236}">
                <a16:creationId xmlns:a16="http://schemas.microsoft.com/office/drawing/2014/main" id="{31463329-05B0-4F4F-83B0-5990B6D8A8F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1618" name="Text Box 2">
            <a:extLst>
              <a:ext uri="{FF2B5EF4-FFF2-40B4-BE49-F238E27FC236}">
                <a16:creationId xmlns:a16="http://schemas.microsoft.com/office/drawing/2014/main" id="{5A1FFF3C-34CC-4798-BC93-B2A61DF087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8B4FC76A-FB9C-432C-B921-CD6F1F845910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AAFC7CE-5F75-4AC9-89D3-88CB2ED919A7}" type="slidenum">
              <a:rPr lang="es-AR" altLang="es-AR"/>
              <a:pPr/>
              <a:t>39</a:t>
            </a:fld>
            <a:endParaRPr lang="es-AR" altLang="es-AR"/>
          </a:p>
        </p:txBody>
      </p:sp>
      <p:sp>
        <p:nvSpPr>
          <p:cNvPr id="106497" name="Rectangle 1">
            <a:extLst>
              <a:ext uri="{FF2B5EF4-FFF2-40B4-BE49-F238E27FC236}">
                <a16:creationId xmlns:a16="http://schemas.microsoft.com/office/drawing/2014/main" id="{B8B48540-667F-490A-BD7E-EFDF3016241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498" name="Text Box 2">
            <a:extLst>
              <a:ext uri="{FF2B5EF4-FFF2-40B4-BE49-F238E27FC236}">
                <a16:creationId xmlns:a16="http://schemas.microsoft.com/office/drawing/2014/main" id="{2DA1F034-C544-45F4-9961-2E030E9705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361706D6-F2F5-4698-ADB5-475BD88E10F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E1B5279-DD13-4C1F-AA06-885AAC3CE834}" type="slidenum">
              <a:rPr lang="es-AR" altLang="es-AR"/>
              <a:pPr/>
              <a:t>40</a:t>
            </a:fld>
            <a:endParaRPr lang="es-AR" altLang="es-AR"/>
          </a:p>
        </p:txBody>
      </p:sp>
      <p:sp>
        <p:nvSpPr>
          <p:cNvPr id="112641" name="Rectangle 1">
            <a:extLst>
              <a:ext uri="{FF2B5EF4-FFF2-40B4-BE49-F238E27FC236}">
                <a16:creationId xmlns:a16="http://schemas.microsoft.com/office/drawing/2014/main" id="{3C3E54A3-FD6F-4C7E-9A6B-092F126AC6CD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2642" name="Text Box 2">
            <a:extLst>
              <a:ext uri="{FF2B5EF4-FFF2-40B4-BE49-F238E27FC236}">
                <a16:creationId xmlns:a16="http://schemas.microsoft.com/office/drawing/2014/main" id="{8CF4C3B0-78A6-4367-A7C4-C70089E9F4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56FFDDF9-BFCF-4E49-9538-691E5E4BFC27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59BF3EA-CBFA-46D9-AAC9-2F5C14F71115}" type="slidenum">
              <a:rPr lang="es-AR" altLang="es-AR"/>
              <a:pPr/>
              <a:t>41</a:t>
            </a:fld>
            <a:endParaRPr lang="es-AR" altLang="es-AR"/>
          </a:p>
        </p:txBody>
      </p:sp>
      <p:sp>
        <p:nvSpPr>
          <p:cNvPr id="113665" name="Rectangle 1">
            <a:extLst>
              <a:ext uri="{FF2B5EF4-FFF2-40B4-BE49-F238E27FC236}">
                <a16:creationId xmlns:a16="http://schemas.microsoft.com/office/drawing/2014/main" id="{0F7A2AA0-3F19-440B-80D3-3237BAB992CE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13666" name="Text Box 2">
            <a:extLst>
              <a:ext uri="{FF2B5EF4-FFF2-40B4-BE49-F238E27FC236}">
                <a16:creationId xmlns:a16="http://schemas.microsoft.com/office/drawing/2014/main" id="{D6069203-E2D7-4E5F-8A7E-393A63DDEB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9B2E8983-A4B2-42F6-9815-DE03BB0AF1F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DFEF602-B3A5-43B3-AFA4-30E7EE533514}" type="slidenum">
              <a:rPr lang="es-AR" altLang="es-AR"/>
              <a:pPr/>
              <a:t>4</a:t>
            </a:fld>
            <a:endParaRPr lang="es-AR" altLang="es-AR"/>
          </a:p>
        </p:txBody>
      </p:sp>
      <p:sp>
        <p:nvSpPr>
          <p:cNvPr id="82945" name="Rectangle 1">
            <a:extLst>
              <a:ext uri="{FF2B5EF4-FFF2-40B4-BE49-F238E27FC236}">
                <a16:creationId xmlns:a16="http://schemas.microsoft.com/office/drawing/2014/main" id="{BF4FD7EF-6EA4-4B29-85F7-038E9480787C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6" name="Text Box 2">
            <a:extLst>
              <a:ext uri="{FF2B5EF4-FFF2-40B4-BE49-F238E27FC236}">
                <a16:creationId xmlns:a16="http://schemas.microsoft.com/office/drawing/2014/main" id="{E794C8EF-B5B1-4C53-9A8C-77EE6B949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BA46DED6-A2DA-4075-9F62-01755F5AEDAC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E0CC476-358B-4443-A9C5-EA012A1663A6}" type="slidenum">
              <a:rPr lang="es-AR" altLang="es-AR"/>
              <a:pPr/>
              <a:t>42</a:t>
            </a:fld>
            <a:endParaRPr lang="es-AR" altLang="es-AR"/>
          </a:p>
        </p:txBody>
      </p:sp>
      <p:sp>
        <p:nvSpPr>
          <p:cNvPr id="148481" name="Rectangle 1">
            <a:extLst>
              <a:ext uri="{FF2B5EF4-FFF2-40B4-BE49-F238E27FC236}">
                <a16:creationId xmlns:a16="http://schemas.microsoft.com/office/drawing/2014/main" id="{EA7C863C-E82F-48F8-B006-2D086DEF5B9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8482" name="Text Box 2">
            <a:extLst>
              <a:ext uri="{FF2B5EF4-FFF2-40B4-BE49-F238E27FC236}">
                <a16:creationId xmlns:a16="http://schemas.microsoft.com/office/drawing/2014/main" id="{541C5C90-7261-4AB1-BEEB-D79FFAF726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61000" cy="408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1">
            <a:extLst>
              <a:ext uri="{FF2B5EF4-FFF2-40B4-BE49-F238E27FC236}">
                <a16:creationId xmlns:a16="http://schemas.microsoft.com/office/drawing/2014/main" id="{53381E65-08D7-4C8C-A678-F2123499EF68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72F0195-6914-461D-AE42-D3346B42A7E7}" type="slidenum">
              <a:rPr lang="es-AR" altLang="es-AR"/>
              <a:pPr/>
              <a:t>5</a:t>
            </a:fld>
            <a:endParaRPr lang="es-AR" altLang="es-AR"/>
          </a:p>
        </p:txBody>
      </p:sp>
      <p:sp>
        <p:nvSpPr>
          <p:cNvPr id="83969" name="Text Box 1">
            <a:extLst>
              <a:ext uri="{FF2B5EF4-FFF2-40B4-BE49-F238E27FC236}">
                <a16:creationId xmlns:a16="http://schemas.microsoft.com/office/drawing/2014/main" id="{4DA0B101-04A4-4883-8166-64C313C0D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D8EDBE3-B1C2-48AD-BA46-F98AE71D56D5}" type="slidenum">
              <a:rPr lang="es-AR" altLang="es-AR" sz="1200"/>
              <a:pPr algn="r" eaLnBrk="1" hangingPunct="1">
                <a:buClrTx/>
                <a:buFontTx/>
                <a:buNone/>
              </a:pPr>
              <a:t>5</a:t>
            </a:fld>
            <a:endParaRPr lang="es-AR" altLang="es-AR" sz="1200"/>
          </a:p>
        </p:txBody>
      </p:sp>
      <p:sp>
        <p:nvSpPr>
          <p:cNvPr id="83970" name="Text Box 2">
            <a:extLst>
              <a:ext uri="{FF2B5EF4-FFF2-40B4-BE49-F238E27FC236}">
                <a16:creationId xmlns:a16="http://schemas.microsoft.com/office/drawing/2014/main" id="{05383989-B3B2-476D-A65C-B379D687BB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7950" y="8707438"/>
            <a:ext cx="29813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7B580E8-8A81-4659-8D7B-35C7F08CF4EF}" type="slidenum">
              <a:rPr lang="es-AR" altLang="es-AR" sz="1300"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5</a:t>
            </a:fld>
            <a:endParaRPr lang="es-AR" altLang="es-AR" sz="1300">
              <a:latin typeface="Times New Roman" panose="02020603050405020304" pitchFamily="18" charset="0"/>
            </a:endParaRP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24A12594-8E38-4FE6-86A2-9C1DBE8201B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2" name="Text Box 4">
            <a:extLst>
              <a:ext uri="{FF2B5EF4-FFF2-40B4-BE49-F238E27FC236}">
                <a16:creationId xmlns:a16="http://schemas.microsoft.com/office/drawing/2014/main" id="{F13727E2-4E98-422C-8812-F083377E8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800" y="4352925"/>
            <a:ext cx="5014913" cy="414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1">
            <a:extLst>
              <a:ext uri="{FF2B5EF4-FFF2-40B4-BE49-F238E27FC236}">
                <a16:creationId xmlns:a16="http://schemas.microsoft.com/office/drawing/2014/main" id="{E4A8F278-8F2D-4D66-923C-AF30444A6E4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9D4439C-3F7E-47A4-9F0D-2D2E43F39838}" type="slidenum">
              <a:rPr lang="es-AR" altLang="es-AR"/>
              <a:pPr/>
              <a:t>6</a:t>
            </a:fld>
            <a:endParaRPr lang="es-AR" altLang="es-AR"/>
          </a:p>
        </p:txBody>
      </p:sp>
      <p:sp>
        <p:nvSpPr>
          <p:cNvPr id="84993" name="Text Box 1">
            <a:extLst>
              <a:ext uri="{FF2B5EF4-FFF2-40B4-BE49-F238E27FC236}">
                <a16:creationId xmlns:a16="http://schemas.microsoft.com/office/drawing/2014/main" id="{6F377E77-7925-47DC-86CB-81323A3B1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7387702-3AFD-4A0D-A679-F7D835C56C8B}" type="slidenum">
              <a:rPr lang="es-AR" altLang="es-AR" sz="1200"/>
              <a:pPr algn="r" eaLnBrk="1" hangingPunct="1">
                <a:buClrTx/>
                <a:buFontTx/>
                <a:buNone/>
              </a:pPr>
              <a:t>6</a:t>
            </a:fld>
            <a:endParaRPr lang="es-AR" altLang="es-AR" sz="1200"/>
          </a:p>
        </p:txBody>
      </p:sp>
      <p:sp>
        <p:nvSpPr>
          <p:cNvPr id="84994" name="Text Box 2">
            <a:extLst>
              <a:ext uri="{FF2B5EF4-FFF2-40B4-BE49-F238E27FC236}">
                <a16:creationId xmlns:a16="http://schemas.microsoft.com/office/drawing/2014/main" id="{E36F8704-F0C5-4C4B-9705-7509B1144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7950" y="8707438"/>
            <a:ext cx="29813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4AC454E-537F-4131-9C7E-5840112E36DB}" type="slidenum">
              <a:rPr lang="es-AR" altLang="es-AR" sz="1300"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6</a:t>
            </a:fld>
            <a:endParaRPr lang="es-AR" altLang="es-AR" sz="1300">
              <a:latin typeface="Times New Roman" panose="02020603050405020304" pitchFamily="18" charset="0"/>
            </a:endParaRP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F43A0B4A-B5EA-44DB-A668-7151A22378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6" name="Text Box 4">
            <a:extLst>
              <a:ext uri="{FF2B5EF4-FFF2-40B4-BE49-F238E27FC236}">
                <a16:creationId xmlns:a16="http://schemas.microsoft.com/office/drawing/2014/main" id="{564B03B3-6733-46CA-970A-1BCA1F43A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800" y="4352925"/>
            <a:ext cx="5014913" cy="414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648202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1">
            <a:extLst>
              <a:ext uri="{FF2B5EF4-FFF2-40B4-BE49-F238E27FC236}">
                <a16:creationId xmlns:a16="http://schemas.microsoft.com/office/drawing/2014/main" id="{E4A8F278-8F2D-4D66-923C-AF30444A6E4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9D4439C-3F7E-47A4-9F0D-2D2E43F39838}" type="slidenum">
              <a:rPr lang="es-AR" altLang="es-AR"/>
              <a:pPr/>
              <a:t>7</a:t>
            </a:fld>
            <a:endParaRPr lang="es-AR" altLang="es-AR"/>
          </a:p>
        </p:txBody>
      </p:sp>
      <p:sp>
        <p:nvSpPr>
          <p:cNvPr id="84993" name="Text Box 1">
            <a:extLst>
              <a:ext uri="{FF2B5EF4-FFF2-40B4-BE49-F238E27FC236}">
                <a16:creationId xmlns:a16="http://schemas.microsoft.com/office/drawing/2014/main" id="{6F377E77-7925-47DC-86CB-81323A3B16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7387702-3AFD-4A0D-A679-F7D835C56C8B}" type="slidenum">
              <a:rPr lang="es-AR" altLang="es-AR" sz="1200"/>
              <a:pPr algn="r" eaLnBrk="1" hangingPunct="1">
                <a:buClrTx/>
                <a:buFontTx/>
                <a:buNone/>
              </a:pPr>
              <a:t>7</a:t>
            </a:fld>
            <a:endParaRPr lang="es-AR" altLang="es-AR" sz="1200"/>
          </a:p>
        </p:txBody>
      </p:sp>
      <p:sp>
        <p:nvSpPr>
          <p:cNvPr id="84994" name="Text Box 2">
            <a:extLst>
              <a:ext uri="{FF2B5EF4-FFF2-40B4-BE49-F238E27FC236}">
                <a16:creationId xmlns:a16="http://schemas.microsoft.com/office/drawing/2014/main" id="{E36F8704-F0C5-4C4B-9705-7509B1144C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17950" y="8707438"/>
            <a:ext cx="298132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2160" tIns="46080" rIns="92160" bIns="46080" anchor="b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44AC454E-537F-4131-9C7E-5840112E36DB}" type="slidenum">
              <a:rPr lang="es-AR" altLang="es-AR" sz="1300">
                <a:latin typeface="Times New Roman" panose="02020603050405020304" pitchFamily="18" charset="0"/>
              </a:rPr>
              <a:pPr algn="r" eaLnBrk="1" hangingPunct="1">
                <a:buClrTx/>
                <a:buFontTx/>
                <a:buNone/>
              </a:pPr>
              <a:t>7</a:t>
            </a:fld>
            <a:endParaRPr lang="es-AR" altLang="es-AR" sz="1300">
              <a:latin typeface="Times New Roman" panose="02020603050405020304" pitchFamily="18" charset="0"/>
            </a:endParaRPr>
          </a:p>
        </p:txBody>
      </p:sp>
      <p:sp>
        <p:nvSpPr>
          <p:cNvPr id="84995" name="Rectangle 3">
            <a:extLst>
              <a:ext uri="{FF2B5EF4-FFF2-40B4-BE49-F238E27FC236}">
                <a16:creationId xmlns:a16="http://schemas.microsoft.com/office/drawing/2014/main" id="{F43A0B4A-B5EA-44DB-A668-7151A22378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6" name="Text Box 4">
            <a:extLst>
              <a:ext uri="{FF2B5EF4-FFF2-40B4-BE49-F238E27FC236}">
                <a16:creationId xmlns:a16="http://schemas.microsoft.com/office/drawing/2014/main" id="{564B03B3-6733-46CA-970A-1BCA1F43A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9800" y="4352925"/>
            <a:ext cx="5014913" cy="4144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03F76669-18D4-4889-886F-99EDF874066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9BDF000-30AD-4CE9-9210-16829B62B759}" type="slidenum">
              <a:rPr lang="es-AR" altLang="es-AR"/>
              <a:pPr/>
              <a:t>8</a:t>
            </a:fld>
            <a:endParaRPr lang="es-AR" altLang="es-AR"/>
          </a:p>
        </p:txBody>
      </p:sp>
      <p:sp>
        <p:nvSpPr>
          <p:cNvPr id="86017" name="Rectangle 1">
            <a:extLst>
              <a:ext uri="{FF2B5EF4-FFF2-40B4-BE49-F238E27FC236}">
                <a16:creationId xmlns:a16="http://schemas.microsoft.com/office/drawing/2014/main" id="{F0D4C57E-1C6B-4853-83B5-E7CA6919211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6018" name="Text Box 2">
            <a:extLst>
              <a:ext uri="{FF2B5EF4-FFF2-40B4-BE49-F238E27FC236}">
                <a16:creationId xmlns:a16="http://schemas.microsoft.com/office/drawing/2014/main" id="{702C7B0A-005C-4460-8697-5C7363F7F6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1">
            <a:extLst>
              <a:ext uri="{FF2B5EF4-FFF2-40B4-BE49-F238E27FC236}">
                <a16:creationId xmlns:a16="http://schemas.microsoft.com/office/drawing/2014/main" id="{4FC9E040-9145-4DD9-A56C-719C1CB7116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C9EC3F4-EAF8-44EE-8FCC-763F4497C1EF}" type="slidenum">
              <a:rPr lang="es-AR" altLang="es-AR"/>
              <a:pPr/>
              <a:t>9</a:t>
            </a:fld>
            <a:endParaRPr lang="es-AR" altLang="es-AR"/>
          </a:p>
        </p:txBody>
      </p:sp>
      <p:sp>
        <p:nvSpPr>
          <p:cNvPr id="87041" name="Rectangle 1">
            <a:extLst>
              <a:ext uri="{FF2B5EF4-FFF2-40B4-BE49-F238E27FC236}">
                <a16:creationId xmlns:a16="http://schemas.microsoft.com/office/drawing/2014/main" id="{626CE3CB-C804-4C7C-AC34-EFE446C5CA3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2113" y="695325"/>
            <a:ext cx="6040437" cy="3398838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7042" name="Text Box 2">
            <a:extLst>
              <a:ext uri="{FF2B5EF4-FFF2-40B4-BE49-F238E27FC236}">
                <a16:creationId xmlns:a16="http://schemas.microsoft.com/office/drawing/2014/main" id="{924505E5-EB7E-4B68-80F8-2F07D26057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3764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914400" y="4378320"/>
            <a:ext cx="1026336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08363260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3A3EE-FA1F-4BE2-B573-A542900E3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E5300F-40D9-4A3F-A713-518B2CE23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1617B7-BB48-4183-926E-E5829BB2F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CB2B20F-D53F-4D79-B8BC-3F5F2EF2C1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8191CB-3D4B-486B-B4C7-4F225A491D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Rectangle 52">
            <a:extLst>
              <a:ext uri="{FF2B5EF4-FFF2-40B4-BE49-F238E27FC236}">
                <a16:creationId xmlns:a16="http://schemas.microsoft.com/office/drawing/2014/main" id="{BCEE296F-A8B2-483C-8BD5-72B5C35B395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77ADBE-5D24-4C6B-9730-768A23E808E6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938979830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92F25-089C-45C1-8A5B-A3BC87CBC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Rectangle 52">
            <a:extLst>
              <a:ext uri="{FF2B5EF4-FFF2-40B4-BE49-F238E27FC236}">
                <a16:creationId xmlns:a16="http://schemas.microsoft.com/office/drawing/2014/main" id="{B71C52E9-EB9B-4D97-9C32-DD6AD750383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4806A1-C830-4CEE-AFFF-1E807B7592D3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66905809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>
            <a:extLst>
              <a:ext uri="{FF2B5EF4-FFF2-40B4-BE49-F238E27FC236}">
                <a16:creationId xmlns:a16="http://schemas.microsoft.com/office/drawing/2014/main" id="{F032D6CE-CD94-43A0-B4F3-02142AF50F8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08DEC6-1636-44B4-BA34-8E2C022829E4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53821558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EC3A9-BEF2-407F-8653-FFB09538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E0B419-196D-4E0B-8A93-5BB1E33E5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A18B23-C6AE-4A2B-A5D1-8DD2934B7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05D82288-2802-4BDD-95B1-C4557313C127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3F6C1F-DE51-430B-A2BD-3488CCCB087E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65326308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220C1-4803-4300-92FC-7018B227F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D3CA02A-9C00-412D-AB59-D2F5CF9C98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s-AR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55C68E5-D972-4C69-B8FF-555A0F873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991E21B7-B1AA-459C-BBD3-78498D95BD2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ADE346-BC7C-4789-96FA-E7C954F837E6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01292274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ECD70-7758-462F-A9B2-2A81FC1B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E770C76-CAF2-4AFA-B425-C0BAE18BD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DC20D21A-5634-42F7-B9A8-C7E1509B684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C2976-52F5-48E3-9589-1A196225B2AA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14977716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67DD24-3880-4162-9575-CE4AA53F96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85200" y="463550"/>
            <a:ext cx="2556933" cy="608488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3D4987-2A7B-45CC-A2E4-F65E97A8A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463550"/>
            <a:ext cx="7467600" cy="608488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9E1EEB86-6D83-462A-AE26-C74B3A80C87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548247-AAAE-4738-A025-841008AD2F90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8824937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C291D-7A7E-4CA5-BBC9-C924C60E0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7F23B4-8C03-4B4F-8F34-F6733B0AD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Rectangle 53">
            <a:extLst>
              <a:ext uri="{FF2B5EF4-FFF2-40B4-BE49-F238E27FC236}">
                <a16:creationId xmlns:a16="http://schemas.microsoft.com/office/drawing/2014/main" id="{8A9FE3D6-9705-4DD8-963D-2C13A547EC3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F2C30C-0310-4CD3-9AE9-21FAE40ED823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44281631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186B0-8557-403E-A61C-85FC9C53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C6C814-7C67-4C7C-A3E7-52DEF5C7E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3">
            <a:extLst>
              <a:ext uri="{FF2B5EF4-FFF2-40B4-BE49-F238E27FC236}">
                <a16:creationId xmlns:a16="http://schemas.microsoft.com/office/drawing/2014/main" id="{26B4E1F4-3BA3-4AFD-8605-3607F4A758C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595B0E-9009-43AC-9BFF-B917C676EA1B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4635354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CCD469-5F32-45A6-B894-BE411128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AF3C16-9848-4322-9FF2-3AF409165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Rectangle 53">
            <a:extLst>
              <a:ext uri="{FF2B5EF4-FFF2-40B4-BE49-F238E27FC236}">
                <a16:creationId xmlns:a16="http://schemas.microsoft.com/office/drawing/2014/main" id="{1D1BA848-7D83-4E53-A914-7792E532E5F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FB0CDA-835B-4FC9-A155-537716588889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693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17376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91440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5080534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F9D12-182A-492D-BF2F-438AC075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E3B636-9F88-4D54-BA65-5C4B58C74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1" y="1981200"/>
            <a:ext cx="5052484" cy="409575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8EAFAC-F524-4610-946B-35A8A618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084" y="1981200"/>
            <a:ext cx="5052483" cy="409575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Rectangle 53">
            <a:extLst>
              <a:ext uri="{FF2B5EF4-FFF2-40B4-BE49-F238E27FC236}">
                <a16:creationId xmlns:a16="http://schemas.microsoft.com/office/drawing/2014/main" id="{0C72CB70-44DF-4D15-95DA-FF2B32565D0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7DC5C6-B6FB-4931-9536-827A1A40AD5C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11798857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FC3502-6C80-42AA-86C4-B9108177A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CC5121-0DCD-4161-B563-5926A6746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4CDCE53-4365-4357-8FDF-E39D12B24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579185-8238-4DAD-87CF-5697382AF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82A76F3-E788-40D1-ABD4-B788CE247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Rectangle 53">
            <a:extLst>
              <a:ext uri="{FF2B5EF4-FFF2-40B4-BE49-F238E27FC236}">
                <a16:creationId xmlns:a16="http://schemas.microsoft.com/office/drawing/2014/main" id="{C17BEBA5-8A8E-466B-AF2E-22CD4F3A4F7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EBE15C-EF93-477B-A2EF-C0163B09704F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12884315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E39DA-047A-4FF2-A619-B8CEA03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Rectangle 53">
            <a:extLst>
              <a:ext uri="{FF2B5EF4-FFF2-40B4-BE49-F238E27FC236}">
                <a16:creationId xmlns:a16="http://schemas.microsoft.com/office/drawing/2014/main" id="{2AD35EA6-6364-459F-B3AC-89E619880AE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0B7094-B151-4556-A035-583CBF9CEF57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85985162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3">
            <a:extLst>
              <a:ext uri="{FF2B5EF4-FFF2-40B4-BE49-F238E27FC236}">
                <a16:creationId xmlns:a16="http://schemas.microsoft.com/office/drawing/2014/main" id="{121C4B70-7F77-479A-855F-62EDC7E7192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530DCC-16B8-464E-BC0A-F9FD18E2B27E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31239479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A6A5D-81C4-4CFD-B2D4-CF2F72D5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69CB41-82B3-4225-82DD-4BF61C799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F74E7C-F51B-4373-A04B-B8A396425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Rectangle 53">
            <a:extLst>
              <a:ext uri="{FF2B5EF4-FFF2-40B4-BE49-F238E27FC236}">
                <a16:creationId xmlns:a16="http://schemas.microsoft.com/office/drawing/2014/main" id="{B2A01DE4-FE77-4A28-A249-1E558B0BC49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1F8E8-20E3-4753-8CE7-B55C72AB8F6A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452266179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0C08-EEDB-46EB-B567-2AFF57911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4DFF262-5721-47F8-8D58-43C1CB368B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s-AR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F22757-4152-4952-B038-88A1A5A19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Rectangle 53">
            <a:extLst>
              <a:ext uri="{FF2B5EF4-FFF2-40B4-BE49-F238E27FC236}">
                <a16:creationId xmlns:a16="http://schemas.microsoft.com/office/drawing/2014/main" id="{4DA87ECE-B642-48D0-BBE2-F7A6FD42374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0F09BA-94B1-42DB-BC49-ED314EC34C1F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694485649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2998B-75EA-491B-8CE1-5BE51CB3F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6B5022-2381-4179-BAF6-C2FA15DD5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3">
            <a:extLst>
              <a:ext uri="{FF2B5EF4-FFF2-40B4-BE49-F238E27FC236}">
                <a16:creationId xmlns:a16="http://schemas.microsoft.com/office/drawing/2014/main" id="{82ADB49C-9E0F-4EA6-83D1-F7FC505DEDE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4E1E1C-98CB-49E6-BB45-6437D4587B02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005700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09A5D2B-A17B-4B88-B070-CBDE3DD438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46585" y="461964"/>
            <a:ext cx="2575983" cy="561498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535F2D2-5F12-4189-BDAC-E914E9674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461964"/>
            <a:ext cx="7528984" cy="561498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3">
            <a:extLst>
              <a:ext uri="{FF2B5EF4-FFF2-40B4-BE49-F238E27FC236}">
                <a16:creationId xmlns:a16="http://schemas.microsoft.com/office/drawing/2014/main" id="{F7BFB06D-F18F-4BDA-A0D1-B8AC08D1237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087280-117C-4D36-9232-363922306145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31040784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B0B2C-8646-451D-9A56-6E401A480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AEA2F1-FE09-465D-96D2-F2C99BDB3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8406AB0D-67EB-47D8-A58F-F994F1B5E5C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9413BE-9EBE-4DCB-A27B-5CD6A91BEC51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6177150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735A57-6713-43B9-AE66-5DD2191C1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3010E3-9C3E-444D-87A1-8304CDE3E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D10359B6-6C63-4B80-B3E1-46F4BCFC3CF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7D398A-7139-4023-94A6-A203908B39F7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0637226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pic>
        <p:nvPicPr>
          <p:cNvPr id="79" name="Imagen 78"/>
          <p:cNvPicPr/>
          <p:nvPr/>
        </p:nvPicPr>
        <p:blipFill>
          <a:blip r:embed="rId2"/>
          <a:stretch/>
        </p:blipFill>
        <p:spPr>
          <a:xfrm>
            <a:off x="2211360" y="1981080"/>
            <a:ext cx="7668960" cy="4589280"/>
          </a:xfrm>
          <a:prstGeom prst="rect">
            <a:avLst/>
          </a:prstGeom>
          <a:ln>
            <a:noFill/>
          </a:ln>
        </p:spPr>
      </p:pic>
      <p:pic>
        <p:nvPicPr>
          <p:cNvPr id="80" name="Imagen 79"/>
          <p:cNvPicPr/>
          <p:nvPr/>
        </p:nvPicPr>
        <p:blipFill>
          <a:blip r:embed="rId2"/>
          <a:stretch/>
        </p:blipFill>
        <p:spPr>
          <a:xfrm>
            <a:off x="2211360" y="1981080"/>
            <a:ext cx="7668960" cy="4589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6787102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D1BCF-A080-431B-9986-6C9427F3D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1B5406-4F7E-4B67-B0BC-51A2756ED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C97E7B3B-782E-44A2-A3EE-13A3DA2444A7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5E917B-0155-4EDD-9328-1D69C373C7BC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2199727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94C8F-B64C-44CB-AF53-8C8960BFC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A3E9CC-DDB6-47D2-9E7E-5B5DD62C48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1"/>
            <a:ext cx="5029200" cy="45688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7C00B98-D321-42CC-8A2D-1547EBFE3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6800" y="1981201"/>
            <a:ext cx="5029200" cy="45688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F9B01D19-FDD0-42C2-9DEB-DCCB00D1CE8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DD62F3-B121-4510-8207-FE0B3887FCBE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48315517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3AA0B-D846-4D3E-AA0F-2B1BEF0D6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2083E2-5D87-412C-BAFC-3A8BD123F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20412ED-0BEA-4D28-967E-55DECD3F5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B176AE9-1353-4B2C-AC4A-217DD67A35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E0ACC70-E7E5-48EB-A1C9-70AB38BEA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Rectangle 52">
            <a:extLst>
              <a:ext uri="{FF2B5EF4-FFF2-40B4-BE49-F238E27FC236}">
                <a16:creationId xmlns:a16="http://schemas.microsoft.com/office/drawing/2014/main" id="{5C373DC7-D82D-4B31-9651-B8C5E81A31C5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D2E3CF-DB7B-4BD4-8BC4-84566FC38E99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4258428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2E37B-A58F-4911-810C-017E3930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Rectangle 52">
            <a:extLst>
              <a:ext uri="{FF2B5EF4-FFF2-40B4-BE49-F238E27FC236}">
                <a16:creationId xmlns:a16="http://schemas.microsoft.com/office/drawing/2014/main" id="{060E86FB-80F2-43CA-8504-66BDEBA3537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A5CF5A-93AF-472C-B785-A6509749BE23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251979303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>
            <a:extLst>
              <a:ext uri="{FF2B5EF4-FFF2-40B4-BE49-F238E27FC236}">
                <a16:creationId xmlns:a16="http://schemas.microsoft.com/office/drawing/2014/main" id="{501849B1-48AB-4B5F-B4E9-F8ABD98E54D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8AB102-F031-4D26-B676-DFB104F8242F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88735463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B6A72-D7B5-427A-ABE9-D01FC3A0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309F7B-AF93-47FE-9EF0-1B842BE90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1EFC81-41E8-400D-A931-ECF851848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A2E927C2-6D42-4643-BCB6-7FFE7556ED4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90A5D3-3BD5-4DEF-ADE4-18180806A082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181178533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72E4E-6F0B-4EF3-B837-C299DF2B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1D396B0-60CF-493F-AC63-39269C1898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s-AR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141EFB-05A3-4BA0-894E-CE41D332C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F589C709-D876-4277-94F6-DF20E0248DA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B00696-CA4C-44AD-AE87-520784429442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52776628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262042-4D9A-45D6-A431-7694BF0ED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888D2F8-D952-4E03-8637-CD8D5F7D1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8A0A5381-0B47-4E4B-87A2-EE7B3C70D9BB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F39030-B4B6-4487-A0B6-7F4FEC25A0BD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820015343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F625A9F-031C-48DD-83FC-91F5BCB365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48700" y="463551"/>
            <a:ext cx="2575984" cy="608647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49F0EDB-C565-4988-8C2F-E0283D179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1" y="463551"/>
            <a:ext cx="7531100" cy="6086475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D2C7A9EB-8257-4ABE-B698-29C484000B5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7B0B9D-E95B-49CF-B4C9-0A209873AFC0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483547157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6975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D7B6E-E7FE-40BC-925A-6188E7C2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3550"/>
            <a:ext cx="10303933" cy="1422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8A4CCD-232E-4940-934F-B36D71C0585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0" y="6283325"/>
            <a:ext cx="2480733" cy="412750"/>
          </a:xfrm>
        </p:spPr>
        <p:txBody>
          <a:bodyPr/>
          <a:lstStyle>
            <a:lvl1pPr>
              <a:defRPr/>
            </a:lvl1pPr>
          </a:lstStyle>
          <a:p>
            <a:endParaRPr lang="es-AR" alt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F874E8C-D474-4F1E-89F4-777DA781957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0" y="6283325"/>
            <a:ext cx="3801533" cy="412750"/>
          </a:xfrm>
        </p:spPr>
        <p:txBody>
          <a:bodyPr/>
          <a:lstStyle>
            <a:lvl1pPr>
              <a:defRPr/>
            </a:lvl1pPr>
          </a:lstStyle>
          <a:p>
            <a:r>
              <a:rPr lang="es-ES" altLang="es-AR"/>
              <a:t>vvvvvvvvvvvvvvvvvvvvvvv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7DE5475-3388-45FF-840E-A2A63F666D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0" y="6283325"/>
            <a:ext cx="2480733" cy="412750"/>
          </a:xfrm>
        </p:spPr>
        <p:txBody>
          <a:bodyPr/>
          <a:lstStyle>
            <a:lvl1pPr>
              <a:defRPr/>
            </a:lvl1pPr>
          </a:lstStyle>
          <a:p>
            <a:fld id="{87EE9BDA-2502-44B6-A7E4-CE8C664ECF70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35686212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646A-311D-4B32-81E1-AE94CD088BED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709902733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658163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647517460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2538582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05C8668-3935-44F2-AC4D-0AB362505992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517790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9576021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9653295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2320248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8626670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42678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35748F-8121-40B2-8AAB-CF959CCDB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7C790E-8593-442B-98CB-FA1906810D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91F6FE5-3399-4D20-8D84-CA951DFAA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48F0124-81FE-4B79-99F3-1501A0960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B4B30A-1D41-464B-89C5-90D9ABDB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6646A-311D-4B32-81E1-AE94CD088BED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948947267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6785789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4688798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0147747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646648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88970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5940883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D7B6E-E7FE-40BC-925A-6188E7C2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3550"/>
            <a:ext cx="10303933" cy="1422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8A4CCD-232E-4940-934F-B36D71C0585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0" y="6283325"/>
            <a:ext cx="2480733" cy="412750"/>
          </a:xfrm>
        </p:spPr>
        <p:txBody>
          <a:bodyPr/>
          <a:lstStyle>
            <a:lvl1pPr>
              <a:defRPr/>
            </a:lvl1pPr>
          </a:lstStyle>
          <a:p>
            <a:endParaRPr lang="es-AR" alt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F874E8C-D474-4F1E-89F4-777DA781957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0" y="6283325"/>
            <a:ext cx="3801533" cy="412750"/>
          </a:xfrm>
        </p:spPr>
        <p:txBody>
          <a:bodyPr/>
          <a:lstStyle>
            <a:lvl1pPr>
              <a:defRPr/>
            </a:lvl1pPr>
          </a:lstStyle>
          <a:p>
            <a:r>
              <a:rPr lang="es-ES" altLang="es-AR"/>
              <a:t>vvvvvvvvvvvvvvvvvvvvvvv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7DE5475-3388-45FF-840E-A2A63F666D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0" y="6283325"/>
            <a:ext cx="2480733" cy="412750"/>
          </a:xfrm>
        </p:spPr>
        <p:txBody>
          <a:bodyPr/>
          <a:lstStyle>
            <a:lvl1pPr>
              <a:defRPr/>
            </a:lvl1pPr>
          </a:lstStyle>
          <a:p>
            <a:fld id="{87EE9BDA-2502-44B6-A7E4-CE8C664ECF70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6277242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413BE-9EBE-4DCB-A27B-5CD6A91BEC51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0211029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7D398A-7139-4023-94A6-A203908B39F7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3250590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E917B-0155-4EDD-9328-1D69C373C7BC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6348136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730875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DD62F3-B121-4510-8207-FE0B3887FCBE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04459673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D2E3CF-DB7B-4BD4-8BC4-84566FC38E99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202044135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A5CF5A-93AF-472C-B785-A6509749BE23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304681656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8AB102-F031-4D26-B676-DFB104F8242F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783449218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90A5D3-3BD5-4DEF-ADE4-18180806A082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11797871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00696-CA4C-44AD-AE87-520784429442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62985027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41303734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206657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30304990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25655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Haga clic para modificar el estilo de subtítulo del patrón</a:t>
            </a:r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17394042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000976045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F39030-B4B6-4487-A0B6-7F4FEC25A0BD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295170709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7B0B9D-E95B-49CF-B4C9-0A209873AFC0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4074602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958103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247690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07460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Haga clic para modificar el estilo de subtítulo del patrón</a:t>
            </a:r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71665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914400" y="446040"/>
            <a:ext cx="10263360" cy="6592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Haga clic para modificar el estilo de subtítulo del patrón</a:t>
            </a:r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7998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ítulo, 2 objetos y 1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91440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7122739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17376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961650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914400" y="4378320"/>
            <a:ext cx="1026336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4330710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914400" y="4378320"/>
            <a:ext cx="1026336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360597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17376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91440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257431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pic>
        <p:nvPicPr>
          <p:cNvPr id="160" name="Imagen 159"/>
          <p:cNvPicPr/>
          <p:nvPr/>
        </p:nvPicPr>
        <p:blipFill>
          <a:blip r:embed="rId2"/>
          <a:stretch/>
        </p:blipFill>
        <p:spPr>
          <a:xfrm>
            <a:off x="2211360" y="1981080"/>
            <a:ext cx="7668960" cy="4589280"/>
          </a:xfrm>
          <a:prstGeom prst="rect">
            <a:avLst/>
          </a:prstGeom>
          <a:ln>
            <a:noFill/>
          </a:ln>
        </p:spPr>
      </p:pic>
      <p:pic>
        <p:nvPicPr>
          <p:cNvPr id="161" name="Imagen 160"/>
          <p:cNvPicPr/>
          <p:nvPr/>
        </p:nvPicPr>
        <p:blipFill>
          <a:blip r:embed="rId2"/>
          <a:stretch/>
        </p:blipFill>
        <p:spPr>
          <a:xfrm>
            <a:off x="2211360" y="1981080"/>
            <a:ext cx="7668960" cy="4589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913333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03597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Haga clic para modificar el estilo de subtítulo del patrón</a:t>
            </a:r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939645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58608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647710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7777851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0050850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914400" y="446040"/>
            <a:ext cx="10263360" cy="6592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Haga clic para modificar el estilo de subtítulo del patrón</a:t>
            </a:r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322557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ítulo, 2 objetos y 1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91440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8934975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17376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58822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914400" y="4378320"/>
            <a:ext cx="1026336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41622914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914400" y="4378320"/>
            <a:ext cx="1026336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502093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617376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91440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757503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pic>
        <p:nvPicPr>
          <p:cNvPr id="242" name="Imagen 241"/>
          <p:cNvPicPr/>
          <p:nvPr/>
        </p:nvPicPr>
        <p:blipFill>
          <a:blip r:embed="rId2"/>
          <a:stretch/>
        </p:blipFill>
        <p:spPr>
          <a:xfrm>
            <a:off x="2211360" y="1981080"/>
            <a:ext cx="7668960" cy="4589280"/>
          </a:xfrm>
          <a:prstGeom prst="rect">
            <a:avLst/>
          </a:prstGeom>
          <a:ln>
            <a:noFill/>
          </a:ln>
        </p:spPr>
      </p:pic>
      <p:pic>
        <p:nvPicPr>
          <p:cNvPr id="243" name="Imagen 242"/>
          <p:cNvPicPr/>
          <p:nvPr/>
        </p:nvPicPr>
        <p:blipFill>
          <a:blip r:embed="rId2"/>
          <a:stretch/>
        </p:blipFill>
        <p:spPr>
          <a:xfrm>
            <a:off x="2211360" y="1981080"/>
            <a:ext cx="7668960" cy="4589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149927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382B9-ACE5-4D0E-92F9-AEC018CF7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665948-1E74-414E-B913-E7D274044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E3A6042-68B5-461A-97E1-3EC5822EDDE5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0815939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3782082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D14AD-F09A-480A-A246-DB557074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6B6AC5-CB5C-42D2-8A90-32E65763A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E83C538-866D-4254-91BB-D6A3830F1D5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46646A-311D-4B32-81E1-AE94CD088BED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9946009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67011-93BB-40A8-A206-137594B2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0EC038-48C0-4A2E-A98C-33C8A6311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155C60C-F310-4017-BA40-5D152C19C76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4544919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7E0439-D4D6-4417-A43D-3A8810902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8070D0-3CEE-489D-A6AF-9EF8059F7C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319184" cy="427355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C39B185-591A-4BF3-BF10-B0EF80514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1985" y="1604963"/>
            <a:ext cx="5319183" cy="427355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D3AC25A-067A-48B8-8681-4B74E3B68B0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69991839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635C2D-7809-47E4-8519-B6EE841B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B1FEE1-DA0B-412F-A601-F28B068E9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24D619-4331-4EEB-8ECC-BC33F0E9E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E26E8A7-5A4F-46B2-AD42-BB75B7BFE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E04FFDC-30E5-4549-AF1B-6C55E6079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4341C5A-929C-47E3-B630-FFBE60BF1B9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7261774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D5A1D1-4C67-470B-B390-51D37633C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62554CE0-1121-4013-895E-4FCB60EE336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C8668-3935-44F2-AC4D-0AB362505992}" type="slidenum">
              <a:rPr lang="es-AR" altLang="es-AR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275699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1F3F238A-B14A-4F04-8EB4-C8BF15BA212B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96767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D1921-327D-4A83-9455-AE58E4B5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400949-FAC0-425B-B561-B5F6EF60F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FFDA67-351B-4C6E-B8AD-2BC615FBD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BE730DF-9169-448F-B2CD-9C5E19EB675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7308139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B530DD-6BCE-434C-80C1-F2CD05F8D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1B1C06B-BB35-4DBF-BD6E-B544B2F70A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s-AR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B992A1-3764-4209-8595-91F6E59E5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D6CEC99-C387-47A6-BC27-B639988E82C5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48897615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C6974-FDF0-4CC1-94EA-590F31C8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66AF883-A5F4-4934-B9FC-4A2346A05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E69876D8-DACE-4392-843D-12936325602B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38965736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D80E891-D565-4DF7-A3AA-4F6640AEB1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41834" y="273051"/>
            <a:ext cx="2709333" cy="560546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272A13-52F9-46AB-AA41-1D551045A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1" y="273051"/>
            <a:ext cx="7929033" cy="5605463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3CFD850-9C63-4A7C-BCFF-8ED008D6893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2080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0618402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D7B6E-E7FE-40BC-925A-6188E7C2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3550"/>
            <a:ext cx="10303933" cy="1422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8A4CCD-232E-4940-934F-B36D71C0585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0" y="6283325"/>
            <a:ext cx="2480733" cy="412750"/>
          </a:xfrm>
        </p:spPr>
        <p:txBody>
          <a:bodyPr/>
          <a:lstStyle>
            <a:lvl1pPr>
              <a:defRPr/>
            </a:lvl1pPr>
          </a:lstStyle>
          <a:p>
            <a:endParaRPr lang="es-AR" alt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F874E8C-D474-4F1E-89F4-777DA781957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0" y="6283325"/>
            <a:ext cx="3801533" cy="412750"/>
          </a:xfrm>
        </p:spPr>
        <p:txBody>
          <a:bodyPr/>
          <a:lstStyle>
            <a:lvl1pPr>
              <a:defRPr/>
            </a:lvl1pPr>
          </a:lstStyle>
          <a:p>
            <a:r>
              <a:rPr lang="es-ES" altLang="es-AR"/>
              <a:t>vvvvvvvvvvvvvvvvvvvvvvv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7DE5475-3388-45FF-840E-A2A63F666D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0" y="6283325"/>
            <a:ext cx="2480733" cy="412750"/>
          </a:xfrm>
        </p:spPr>
        <p:txBody>
          <a:bodyPr/>
          <a:lstStyle>
            <a:lvl1pPr>
              <a:defRPr/>
            </a:lvl1pPr>
          </a:lstStyle>
          <a:p>
            <a:fld id="{87EE9BDA-2502-44B6-A7E4-CE8C664ECF70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3491780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D62E0-8DC8-4154-AC81-102AB3D26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466592-650A-4CE0-A1E7-60D059BFB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5CCFC2EC-3A84-4A96-8298-55F48CD1B86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3468E1-2605-4608-B67E-7FF30FB512DB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3516015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AD252-1513-4150-8F54-2BA38DE0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CFF91F-75C4-41CF-85DB-C8B386474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42BB62ED-F98E-4DE9-84FA-2C0B41971DB7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170C96-7F03-4F4F-BEB2-75B3E2B14F2A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0519210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559FF-F240-4A92-9228-3B47BBBFB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7E2B68-C552-4F05-AEC2-90F13267D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49A12CFE-286E-46FB-98BA-BC77B67CE74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F1BC4F-EC9B-4612-BC57-8D8AFC959614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3239023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042955-59CF-4DDA-AF4E-FE2912BA6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02A159-3977-407F-B28D-7432CB896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12267" cy="45672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9966D60-1F85-4699-933E-8CFA827AD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9867" y="1981200"/>
            <a:ext cx="5012267" cy="45672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218B9106-46C3-4308-8148-AD60D38FEE4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B3CF0D-195C-4922-B321-2A5CB6037E1A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7922843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33A3EE-FA1F-4BE2-B573-A542900E3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5E5300F-40D9-4A3F-A713-518B2CE23D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21617B7-BB48-4183-926E-E5829BB2FB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CB2B20F-D53F-4D79-B8BC-3F5F2EF2C1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C8191CB-3D4B-486B-B4C7-4F225A491D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Rectangle 52">
            <a:extLst>
              <a:ext uri="{FF2B5EF4-FFF2-40B4-BE49-F238E27FC236}">
                <a16:creationId xmlns:a16="http://schemas.microsoft.com/office/drawing/2014/main" id="{91E97F87-5943-4CA0-8F7C-6CF50338FC21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E0A5DA-F4DE-4416-8AAE-0B35D4EEAC10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7047538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C92F25-089C-45C1-8A5B-A3BC87CBC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Rectangle 52">
            <a:extLst>
              <a:ext uri="{FF2B5EF4-FFF2-40B4-BE49-F238E27FC236}">
                <a16:creationId xmlns:a16="http://schemas.microsoft.com/office/drawing/2014/main" id="{D926A768-8F04-4246-B970-8AFCB5BA22B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26B57C-032A-4449-AB79-F3076E552D7C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24935058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>
            <a:extLst>
              <a:ext uri="{FF2B5EF4-FFF2-40B4-BE49-F238E27FC236}">
                <a16:creationId xmlns:a16="http://schemas.microsoft.com/office/drawing/2014/main" id="{5E570666-C625-4B6F-9110-125E82DA21A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AE955-1B3A-4BBA-A31B-56818B1CB9F8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6412451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DEC3A9-BEF2-407F-8653-FFB09538A6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2E0B419-196D-4E0B-8A93-5BB1E33E54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BA18B23-C6AE-4A2B-A5D1-8DD2934B77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D099DFC9-7B38-44C8-B030-5BFB0879B70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A06F95-48EE-4EDF-B7D8-55CC74A79ECC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08379570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220C1-4803-4300-92FC-7018B227F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8D3CA02A-9C00-412D-AB59-D2F5CF9C98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s-AR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255C68E5-D972-4C69-B8FF-555A0F873A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B87F95E1-C6DF-43AE-BD5E-03755D2EA16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C9209E-406E-419C-8635-53E34F1B288A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439776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914400" y="446040"/>
            <a:ext cx="10263360" cy="6592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Haga clic para modificar el estilo de subtítulo del patrón</a:t>
            </a:r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246084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CECD70-7758-462F-A9B2-2A81FC1B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5E770C76-CAF2-4AFA-B425-C0BAE18BD8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90E21388-894F-43E4-95AD-CFE7BD7F9BE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D33D5B-6AD9-4359-9763-5142BDBA2FEB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2663870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467DD24-3880-4162-9575-CE4AA53F96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85200" y="463550"/>
            <a:ext cx="2556933" cy="608488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53D4987-2A7B-45CC-A2E4-F65E97A8AA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463550"/>
            <a:ext cx="7467600" cy="6084888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ADDEB636-4AC4-4E06-93D1-23C43A99433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3DF9D-DDDC-4E5E-91A3-9439DEFC9429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423487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5C291D-7A7E-4CA5-BBC9-C924C60E0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7F23B4-8C03-4B4F-8F34-F6733B0AD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Rectangle 53">
            <a:extLst>
              <a:ext uri="{FF2B5EF4-FFF2-40B4-BE49-F238E27FC236}">
                <a16:creationId xmlns:a16="http://schemas.microsoft.com/office/drawing/2014/main" id="{DD88ABDB-CE6E-45FE-97B4-6EFC75BF5E2B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BCE81F-AA96-43C6-A49F-49DB233E6166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22991890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186B0-8557-403E-A61C-85FC9C539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5C6C814-7C67-4C7C-A3E7-52DEF5C7EE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3">
            <a:extLst>
              <a:ext uri="{FF2B5EF4-FFF2-40B4-BE49-F238E27FC236}">
                <a16:creationId xmlns:a16="http://schemas.microsoft.com/office/drawing/2014/main" id="{B5195727-D856-43B9-A376-6424F1184197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0FDAE3-4357-4AB2-9680-4A1F5BB5641D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3195909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CCD469-5F32-45A6-B894-BE4111286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7AF3C16-9848-4322-9FF2-3AF409165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Rectangle 53">
            <a:extLst>
              <a:ext uri="{FF2B5EF4-FFF2-40B4-BE49-F238E27FC236}">
                <a16:creationId xmlns:a16="http://schemas.microsoft.com/office/drawing/2014/main" id="{7CFB4634-6E4F-4854-A5E0-D35123D1FBD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ED13F4-2B2F-4D67-858F-887850EB87EA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4955813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8F9D12-182A-492D-BF2F-438AC0758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E3B636-9F88-4D54-BA65-5C4B58C743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1" y="1981200"/>
            <a:ext cx="5052484" cy="409575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68EAFAC-F524-4610-946B-35A8A6188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0084" y="1981200"/>
            <a:ext cx="5052483" cy="409575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Rectangle 53">
            <a:extLst>
              <a:ext uri="{FF2B5EF4-FFF2-40B4-BE49-F238E27FC236}">
                <a16:creationId xmlns:a16="http://schemas.microsoft.com/office/drawing/2014/main" id="{CAAC3E37-38E0-4771-95CD-6220D58ED77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697B85-3E2E-4228-B4B6-2E9854176BAD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1105742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FC3502-6C80-42AA-86C4-B9108177A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4CC5121-0DCD-4161-B563-5926A6746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4CDCE53-4365-4357-8FDF-E39D12B245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A579185-8238-4DAD-87CF-5697382AF6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82A76F3-E788-40D1-ABD4-B788CE2473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Rectangle 53">
            <a:extLst>
              <a:ext uri="{FF2B5EF4-FFF2-40B4-BE49-F238E27FC236}">
                <a16:creationId xmlns:a16="http://schemas.microsoft.com/office/drawing/2014/main" id="{E2282B46-8683-45A6-B6D7-206D70AC743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DE2214-CDD8-4C41-9550-77C48695EED9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64290422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E39DA-047A-4FF2-A619-B8CEA0307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Rectangle 53">
            <a:extLst>
              <a:ext uri="{FF2B5EF4-FFF2-40B4-BE49-F238E27FC236}">
                <a16:creationId xmlns:a16="http://schemas.microsoft.com/office/drawing/2014/main" id="{C68C198E-AA03-4C1D-B2B9-89182A5B1D2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CCC80-62B3-47EE-8BEE-041063C7DA2B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2234161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3">
            <a:extLst>
              <a:ext uri="{FF2B5EF4-FFF2-40B4-BE49-F238E27FC236}">
                <a16:creationId xmlns:a16="http://schemas.microsoft.com/office/drawing/2014/main" id="{DFCAE467-17C6-4436-B533-02317B89A55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EAE012-F3C4-40FC-B0B9-3188538B7ED0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08095463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A6A5D-81C4-4CFD-B2D4-CF2F72D58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C69CB41-82B3-4225-82DD-4BF61C7990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2F74E7C-F51B-4373-A04B-B8A3964251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Rectangle 53">
            <a:extLst>
              <a:ext uri="{FF2B5EF4-FFF2-40B4-BE49-F238E27FC236}">
                <a16:creationId xmlns:a16="http://schemas.microsoft.com/office/drawing/2014/main" id="{186F21EB-3B23-41D1-8174-1290BBD9B01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ED2E93-1545-4A27-987A-320F6180A259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26317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ítulo, 2 objetos y 1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91440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3331217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3E0C08-EEDB-46EB-B567-2AFF57911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4DFF262-5721-47F8-8D58-43C1CB368B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s-AR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DF22757-4152-4952-B038-88A1A5A19A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Rectangle 53">
            <a:extLst>
              <a:ext uri="{FF2B5EF4-FFF2-40B4-BE49-F238E27FC236}">
                <a16:creationId xmlns:a16="http://schemas.microsoft.com/office/drawing/2014/main" id="{2C790554-0299-4E41-B89C-79255FE6A005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868BF-9129-4B55-AA35-F94D945B0E65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13964324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2998B-75EA-491B-8CE1-5BE51CB3F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6B5022-2381-4179-BAF6-C2FA15DD5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3">
            <a:extLst>
              <a:ext uri="{FF2B5EF4-FFF2-40B4-BE49-F238E27FC236}">
                <a16:creationId xmlns:a16="http://schemas.microsoft.com/office/drawing/2014/main" id="{22397CA3-8994-4DE4-9520-B1E9F8CEC09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65C20B-BA6E-4C46-B1FF-1D16DA678510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6104146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09A5D2B-A17B-4B88-B070-CBDE3DD438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46585" y="461964"/>
            <a:ext cx="2575983" cy="561498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535F2D2-5F12-4189-BDAC-E914E9674A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0" y="461964"/>
            <a:ext cx="7528984" cy="5614987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3">
            <a:extLst>
              <a:ext uri="{FF2B5EF4-FFF2-40B4-BE49-F238E27FC236}">
                <a16:creationId xmlns:a16="http://schemas.microsoft.com/office/drawing/2014/main" id="{81C133EC-C0D3-4E96-B460-6401421CB36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6EA22C-7C2D-44A3-8384-6B1C414DE672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04027212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BB0B2C-8646-451D-9A56-6E401A4800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AEA2F1-FE09-465D-96D2-F2C99BDB30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2AF257C2-43BE-4E74-8444-9C8DF09FADF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BFC316-DBC0-4B7E-BD4A-7CDF801EDB31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0852575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735A57-6713-43B9-AE66-5DD2191C1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3010E3-9C3E-444D-87A1-8304CDE3E4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26FF9C56-D0D8-42F9-A320-90D086DBD7F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F939C4-9CB5-4972-9FB2-F7D690961E80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1708969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3D1BCF-A080-431B-9986-6C9427F3D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A1B5406-4F7E-4B67-B0BC-51A2756ED2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9BB641BC-6B64-426D-A222-0614CA3CE88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465B1B-CC9E-4BFA-83C2-7A59424EE9DA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10384568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C94C8F-B64C-44CB-AF53-8C8960BFC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4A3E9CC-DDB6-47D2-9E7E-5B5DD62C48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1"/>
            <a:ext cx="5029200" cy="45688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7C00B98-D321-42CC-8A2D-1547EBFE3B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46800" y="1981201"/>
            <a:ext cx="5029200" cy="456882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87728795-975F-48AE-B9C4-21CC62D8B64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4EE6FB-DFED-4A0D-AC56-4ED355AC9C05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9387799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F3AA0B-D846-4D3E-AA0F-2B1BEF0D6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A2083E2-5D87-412C-BAFC-3A8BD123FB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20412ED-0BEA-4D28-967E-55DECD3F53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AB176AE9-1353-4B2C-AC4A-217DD67A35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E0ACC70-E7E5-48EB-A1C9-70AB38BEA5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Rectangle 52">
            <a:extLst>
              <a:ext uri="{FF2B5EF4-FFF2-40B4-BE49-F238E27FC236}">
                <a16:creationId xmlns:a16="http://schemas.microsoft.com/office/drawing/2014/main" id="{941132DB-5586-459F-B5A0-914C0042F64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89CD59-C3DF-40C1-8728-72C353C0BA4C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63967400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32E37B-A58F-4911-810C-017E39305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Rectangle 52">
            <a:extLst>
              <a:ext uri="{FF2B5EF4-FFF2-40B4-BE49-F238E27FC236}">
                <a16:creationId xmlns:a16="http://schemas.microsoft.com/office/drawing/2014/main" id="{5230000C-6A1A-4667-8667-65F3705DE45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A97CCF-0916-4F1B-8939-A0C03E287B55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229515882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2">
            <a:extLst>
              <a:ext uri="{FF2B5EF4-FFF2-40B4-BE49-F238E27FC236}">
                <a16:creationId xmlns:a16="http://schemas.microsoft.com/office/drawing/2014/main" id="{81EE63B4-3A2B-4B99-B9A3-191BA8225C4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A193F0-45B5-47BE-8221-83F0415D22B2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1659443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17376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1195840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B6A72-D7B5-427A-ABE9-D01FC3A0A2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309F7B-AF93-47FE-9EF0-1B842BE907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01EFC81-41E8-400D-A931-ECF851848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20787C63-C255-43D1-A08C-536395D9A8A5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6BD52C3-9BE3-4628-98C1-B79DD3AF8B95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94904710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72E4E-6F0B-4EF3-B837-C299DF2B7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1D396B0-60CF-493F-AC63-39269C18982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s-AR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B141EFB-05A3-4BA0-894E-CE41D332CD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1957BA5B-B6CD-4973-A1C8-D385DFF5A2C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30A09A-922D-426D-BD78-EEB357C6E8B7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21738667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262042-4D9A-45D6-A431-7694BF0ED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888D2F8-D952-4E03-8637-CD8D5F7D18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3F504D90-3AE6-4599-B4D6-1250BDD95FE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2C0CDC-0459-41AF-B8DE-8B46A084D563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07540271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F625A9F-031C-48DD-83FC-91F5BCB365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48700" y="463551"/>
            <a:ext cx="2575984" cy="608647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49F0EDB-C565-4988-8C2F-E0283D179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14401" y="463551"/>
            <a:ext cx="7531100" cy="6086475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2A3D5B55-5A58-4922-8B9E-4FDACD982CD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11BF954-8791-4E72-97B0-88EEBE7D83C3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921558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382B9-ACE5-4D0E-92F9-AEC018CF72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665948-1E74-414E-B913-E7D274044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65C7ED0A-C0B1-49D5-B311-C0B61CABDA51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817905089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ED14AD-F09A-480A-A246-DB557074B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6B6AC5-CB5C-42D2-8A90-32E65763A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1AAD7376-50BA-44D7-8DBA-0A25640B0587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E46646A-311D-4B32-81E1-AE94CD088BED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552928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A67011-93BB-40A8-A206-137594B27D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B0EC038-48C0-4A2E-A98C-33C8A6311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FD536771-4D75-49CE-9EF4-9E53982D341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16264869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7E0439-D4D6-4417-A43D-3A8810902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08070D0-3CEE-489D-A6AF-9EF8059F7C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319184" cy="427355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C39B185-591A-4BF3-BF10-B0EF80514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31985" y="1604963"/>
            <a:ext cx="5319183" cy="427355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44E822B-3D8C-48AF-86B7-4DB6D39AF1C1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02737891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635C2D-7809-47E4-8519-B6EE841BC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0B1FEE1-DA0B-412F-A601-F28B068E94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924D619-4331-4EEB-8ECC-BC33F0E9E5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E26E8A7-5A4F-46B2-AD42-BB75B7BFE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E04FFDC-30E5-4549-AF1B-6C55E60790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A76FEC93-5BB0-4D9C-97F9-4A93545E935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74230460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CD5A1D1-4C67-470B-B390-51D37633C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031BED3-301A-45B3-B605-5F58BCD4104C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5C8668-3935-44F2-AC4D-0AB362505992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68689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914400" y="4378320"/>
            <a:ext cx="1026336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Editar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10406070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70174945-B108-41A8-8EC2-07E0EDE5687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15121152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D1921-327D-4A83-9455-AE58E4B53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3400949-FAC0-425B-B561-B5F6EF60FF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FFFDA67-351B-4C6E-B8AD-2BC615FBD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5DEFE37-FD23-4AE6-A823-6EC836FAC08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03608245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B530DD-6BCE-434C-80C1-F2CD05F8D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1B1C06B-BB35-4DBF-BD6E-B544B2F70A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s-AR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8B992A1-3764-4209-8595-91F6E59E5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BB4150A-89C7-4192-93E3-45FD425AF3B9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52286443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2C6974-FDF0-4CC1-94EA-590F31C8E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66AF883-A5F4-4934-B9FC-4A2346A052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45320AB-DB67-430D-B797-C6FFB975156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0191492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D80E891-D565-4DF7-A3AA-4F6640AEB1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41834" y="273051"/>
            <a:ext cx="2709333" cy="560546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E272A13-52F9-46AB-AA41-1D551045AF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09601" y="273051"/>
            <a:ext cx="7929033" cy="5605463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C156828D-77FA-4A9A-B46C-DF09C78D422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49306660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D7B6E-E7FE-40BC-925A-6188E7C26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63550"/>
            <a:ext cx="10303933" cy="14224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58A4CCD-232E-4940-934F-B36D71C0585D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0" y="6283325"/>
            <a:ext cx="2480733" cy="412750"/>
          </a:xfrm>
        </p:spPr>
        <p:txBody>
          <a:bodyPr/>
          <a:lstStyle>
            <a:lvl1pPr>
              <a:defRPr/>
            </a:lvl1pPr>
          </a:lstStyle>
          <a:p>
            <a:endParaRPr lang="es-AR" alt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F874E8C-D474-4F1E-89F4-777DA781957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0" y="6283325"/>
            <a:ext cx="3801533" cy="412750"/>
          </a:xfrm>
        </p:spPr>
        <p:txBody>
          <a:bodyPr/>
          <a:lstStyle>
            <a:lvl1pPr>
              <a:defRPr/>
            </a:lvl1pPr>
          </a:lstStyle>
          <a:p>
            <a:r>
              <a:rPr lang="es-ES" altLang="es-AR"/>
              <a:t>vvvvvvvvvvvvvvvvvvvvvvv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F7DE5475-3388-45FF-840E-A2A63F666D6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0" y="6283325"/>
            <a:ext cx="2480733" cy="412750"/>
          </a:xfrm>
        </p:spPr>
        <p:txBody>
          <a:bodyPr/>
          <a:lstStyle>
            <a:lvl1pPr>
              <a:defRPr/>
            </a:lvl1pPr>
          </a:lstStyle>
          <a:p>
            <a:fld id="{87EE9BDA-2502-44B6-A7E4-CE8C664ECF70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084371621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6D62E0-8DC8-4154-AC81-102AB3D261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2466592-650A-4CE0-A1E7-60D059BFBE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3AB02E68-F5B9-4097-AD18-E6BEB13D7A28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44A329-DEB1-4479-A060-B831AF672488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9937344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AD252-1513-4150-8F54-2BA38DE0C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7CFF91F-75C4-41CF-85DB-C8B386474B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45D76DBC-D75A-48E1-9469-56F46D42C43E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CB55F5-2529-4A80-B7C3-7AD7D8FF4A73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17255661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559FF-F240-4A92-9228-3B47BBBFB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D7E2B68-C552-4F05-AEC2-90F13267D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Rectangle 52">
            <a:extLst>
              <a:ext uri="{FF2B5EF4-FFF2-40B4-BE49-F238E27FC236}">
                <a16:creationId xmlns:a16="http://schemas.microsoft.com/office/drawing/2014/main" id="{042CFDF6-88DA-44B9-B3FB-E4FAAACD9E2D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A7011D-F972-420C-A499-1CB220149D45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21326481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042955-59CF-4DDA-AF4E-FE2912BA6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02A159-3977-407F-B28D-7432CB8967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981200"/>
            <a:ext cx="5012267" cy="45672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9966D60-1F85-4699-933E-8CFA827AD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9867" y="1981200"/>
            <a:ext cx="5012267" cy="4567238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Rectangle 52">
            <a:extLst>
              <a:ext uri="{FF2B5EF4-FFF2-40B4-BE49-F238E27FC236}">
                <a16:creationId xmlns:a16="http://schemas.microsoft.com/office/drawing/2014/main" id="{CEEC7453-8529-4974-9A9A-A255A947BB2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3ED778-3465-4C22-BCA4-0EB51B955E31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71632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4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113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8.xml"/><Relationship Id="rId1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12.xml"/><Relationship Id="rId11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111.xml"/><Relationship Id="rId15" Type="http://schemas.openxmlformats.org/officeDocument/2006/relationships/image" Target="../media/image6.jpeg"/><Relationship Id="rId10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110.xml"/><Relationship Id="rId9" Type="http://schemas.openxmlformats.org/officeDocument/2006/relationships/slideLayout" Target="../slideLayouts/slideLayout115.xml"/><Relationship Id="rId1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5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120.xml"/><Relationship Id="rId7" Type="http://schemas.openxmlformats.org/officeDocument/2006/relationships/slideLayout" Target="../slideLayouts/slideLayout124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9.xml"/><Relationship Id="rId1" Type="http://schemas.openxmlformats.org/officeDocument/2006/relationships/slideLayout" Target="../slideLayouts/slideLayout118.xml"/><Relationship Id="rId6" Type="http://schemas.openxmlformats.org/officeDocument/2006/relationships/slideLayout" Target="../slideLayouts/slideLayout123.xml"/><Relationship Id="rId11" Type="http://schemas.openxmlformats.org/officeDocument/2006/relationships/slideLayout" Target="../slideLayouts/slideLayout128.xml"/><Relationship Id="rId5" Type="http://schemas.openxmlformats.org/officeDocument/2006/relationships/slideLayout" Target="../slideLayouts/slideLayout12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27.xml"/><Relationship Id="rId4" Type="http://schemas.openxmlformats.org/officeDocument/2006/relationships/slideLayout" Target="../slideLayouts/slideLayout121.xml"/><Relationship Id="rId9" Type="http://schemas.openxmlformats.org/officeDocument/2006/relationships/slideLayout" Target="../slideLayouts/slideLayout126.xml"/><Relationship Id="rId1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6.xml"/><Relationship Id="rId13" Type="http://schemas.openxmlformats.org/officeDocument/2006/relationships/slideLayout" Target="../slideLayouts/slideLayout141.xml"/><Relationship Id="rId18" Type="http://schemas.openxmlformats.org/officeDocument/2006/relationships/slideLayout" Target="../slideLayouts/slideLayout146.xml"/><Relationship Id="rId3" Type="http://schemas.openxmlformats.org/officeDocument/2006/relationships/slideLayout" Target="../slideLayouts/slideLayout131.xml"/><Relationship Id="rId21" Type="http://schemas.openxmlformats.org/officeDocument/2006/relationships/image" Target="../media/image11.png"/><Relationship Id="rId7" Type="http://schemas.openxmlformats.org/officeDocument/2006/relationships/slideLayout" Target="../slideLayouts/slideLayout135.xml"/><Relationship Id="rId12" Type="http://schemas.openxmlformats.org/officeDocument/2006/relationships/slideLayout" Target="../slideLayouts/slideLayout140.xml"/><Relationship Id="rId17" Type="http://schemas.openxmlformats.org/officeDocument/2006/relationships/slideLayout" Target="../slideLayouts/slideLayout145.xml"/><Relationship Id="rId2" Type="http://schemas.openxmlformats.org/officeDocument/2006/relationships/slideLayout" Target="../slideLayouts/slideLayout130.xml"/><Relationship Id="rId16" Type="http://schemas.openxmlformats.org/officeDocument/2006/relationships/slideLayout" Target="../slideLayouts/slideLayout144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29.xml"/><Relationship Id="rId6" Type="http://schemas.openxmlformats.org/officeDocument/2006/relationships/slideLayout" Target="../slideLayouts/slideLayout134.xml"/><Relationship Id="rId11" Type="http://schemas.openxmlformats.org/officeDocument/2006/relationships/slideLayout" Target="../slideLayouts/slideLayout139.xml"/><Relationship Id="rId5" Type="http://schemas.openxmlformats.org/officeDocument/2006/relationships/slideLayout" Target="../slideLayouts/slideLayout133.xml"/><Relationship Id="rId15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38.xml"/><Relationship Id="rId19" Type="http://schemas.openxmlformats.org/officeDocument/2006/relationships/theme" Target="../theme/theme12.xml"/><Relationship Id="rId4" Type="http://schemas.openxmlformats.org/officeDocument/2006/relationships/slideLayout" Target="../slideLayouts/slideLayout132.xml"/><Relationship Id="rId9" Type="http://schemas.openxmlformats.org/officeDocument/2006/relationships/slideLayout" Target="../slideLayouts/slideLayout137.xml"/><Relationship Id="rId14" Type="http://schemas.openxmlformats.org/officeDocument/2006/relationships/slideLayout" Target="../slideLayouts/slideLayout14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4.xml"/><Relationship Id="rId13" Type="http://schemas.openxmlformats.org/officeDocument/2006/relationships/slideLayout" Target="../slideLayouts/slideLayout159.xml"/><Relationship Id="rId3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3.xml"/><Relationship Id="rId12" Type="http://schemas.openxmlformats.org/officeDocument/2006/relationships/slideLayout" Target="../slideLayouts/slideLayout158.xml"/><Relationship Id="rId17" Type="http://schemas.openxmlformats.org/officeDocument/2006/relationships/theme" Target="../theme/theme13.xml"/><Relationship Id="rId2" Type="http://schemas.openxmlformats.org/officeDocument/2006/relationships/slideLayout" Target="../slideLayouts/slideLayout148.xml"/><Relationship Id="rId16" Type="http://schemas.openxmlformats.org/officeDocument/2006/relationships/slideLayout" Target="../slideLayouts/slideLayout162.xml"/><Relationship Id="rId1" Type="http://schemas.openxmlformats.org/officeDocument/2006/relationships/slideLayout" Target="../slideLayouts/slideLayout147.xml"/><Relationship Id="rId6" Type="http://schemas.openxmlformats.org/officeDocument/2006/relationships/slideLayout" Target="../slideLayouts/slideLayout152.xml"/><Relationship Id="rId11" Type="http://schemas.openxmlformats.org/officeDocument/2006/relationships/slideLayout" Target="../slideLayouts/slideLayout157.xml"/><Relationship Id="rId5" Type="http://schemas.openxmlformats.org/officeDocument/2006/relationships/slideLayout" Target="../slideLayouts/slideLayout151.xml"/><Relationship Id="rId15" Type="http://schemas.openxmlformats.org/officeDocument/2006/relationships/slideLayout" Target="../slideLayouts/slideLayout161.xml"/><Relationship Id="rId10" Type="http://schemas.openxmlformats.org/officeDocument/2006/relationships/slideLayout" Target="../slideLayouts/slideLayout156.xml"/><Relationship Id="rId4" Type="http://schemas.openxmlformats.org/officeDocument/2006/relationships/slideLayout" Target="../slideLayouts/slideLayout150.xml"/><Relationship Id="rId9" Type="http://schemas.openxmlformats.org/officeDocument/2006/relationships/slideLayout" Target="../slideLayouts/slideLayout155.xml"/><Relationship Id="rId14" Type="http://schemas.openxmlformats.org/officeDocument/2006/relationships/slideLayout" Target="../slideLayouts/slideLayout16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image" Target="../media/image4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52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5" Type="http://schemas.openxmlformats.org/officeDocument/2006/relationships/image" Target="../media/image6.jpeg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image" Target="../media/image7.jpeg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14" Type="http://schemas.openxmlformats.org/officeDocument/2006/relationships/image" Target="../media/image1.png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0" Type="http://schemas.openxmlformats.org/officeDocument/2006/relationships/slideLayout" Target="../slideLayouts/slideLayout93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3.xml"/><Relationship Id="rId13" Type="http://schemas.openxmlformats.org/officeDocument/2006/relationships/image" Target="../media/image5.jpeg"/><Relationship Id="rId3" Type="http://schemas.openxmlformats.org/officeDocument/2006/relationships/slideLayout" Target="../slideLayouts/slideLayout98.xml"/><Relationship Id="rId7" Type="http://schemas.openxmlformats.org/officeDocument/2006/relationships/slideLayout" Target="../slideLayouts/slideLayout102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1" Type="http://schemas.openxmlformats.org/officeDocument/2006/relationships/slideLayout" Target="../slideLayouts/slideLayout96.xml"/><Relationship Id="rId6" Type="http://schemas.openxmlformats.org/officeDocument/2006/relationships/slideLayout" Target="../slideLayouts/slideLayout101.xml"/><Relationship Id="rId11" Type="http://schemas.openxmlformats.org/officeDocument/2006/relationships/slideLayout" Target="../slideLayouts/slideLayout106.xml"/><Relationship Id="rId5" Type="http://schemas.openxmlformats.org/officeDocument/2006/relationships/slideLayout" Target="../slideLayouts/slideLayout10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99.xml"/><Relationship Id="rId9" Type="http://schemas.openxmlformats.org/officeDocument/2006/relationships/slideLayout" Target="../slideLayouts/slideLayout104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 1"/>
          <p:cNvSpPr/>
          <p:nvPr/>
        </p:nvSpPr>
        <p:spPr>
          <a:xfrm>
            <a:off x="6096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Line 2"/>
          <p:cNvSpPr/>
          <p:nvPr/>
        </p:nvSpPr>
        <p:spPr>
          <a:xfrm>
            <a:off x="12192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Line 3"/>
          <p:cNvSpPr/>
          <p:nvPr/>
        </p:nvSpPr>
        <p:spPr>
          <a:xfrm>
            <a:off x="18288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Line 4"/>
          <p:cNvSpPr/>
          <p:nvPr/>
        </p:nvSpPr>
        <p:spPr>
          <a:xfrm>
            <a:off x="24384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Line 5"/>
          <p:cNvSpPr/>
          <p:nvPr/>
        </p:nvSpPr>
        <p:spPr>
          <a:xfrm>
            <a:off x="30480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Line 6"/>
          <p:cNvSpPr/>
          <p:nvPr/>
        </p:nvSpPr>
        <p:spPr>
          <a:xfrm>
            <a:off x="36576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>
            <a:off x="42672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Line 8"/>
          <p:cNvSpPr/>
          <p:nvPr/>
        </p:nvSpPr>
        <p:spPr>
          <a:xfrm>
            <a:off x="48768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Line 9"/>
          <p:cNvSpPr/>
          <p:nvPr/>
        </p:nvSpPr>
        <p:spPr>
          <a:xfrm>
            <a:off x="54864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Line 10"/>
          <p:cNvSpPr/>
          <p:nvPr/>
        </p:nvSpPr>
        <p:spPr>
          <a:xfrm>
            <a:off x="60960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Line 11"/>
          <p:cNvSpPr/>
          <p:nvPr/>
        </p:nvSpPr>
        <p:spPr>
          <a:xfrm>
            <a:off x="67056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Line 12"/>
          <p:cNvSpPr/>
          <p:nvPr/>
        </p:nvSpPr>
        <p:spPr>
          <a:xfrm>
            <a:off x="73152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Line 13"/>
          <p:cNvSpPr/>
          <p:nvPr/>
        </p:nvSpPr>
        <p:spPr>
          <a:xfrm>
            <a:off x="79248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Line 14"/>
          <p:cNvSpPr/>
          <p:nvPr/>
        </p:nvSpPr>
        <p:spPr>
          <a:xfrm>
            <a:off x="85344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Line 15"/>
          <p:cNvSpPr/>
          <p:nvPr/>
        </p:nvSpPr>
        <p:spPr>
          <a:xfrm>
            <a:off x="91440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Line 16"/>
          <p:cNvSpPr/>
          <p:nvPr/>
        </p:nvSpPr>
        <p:spPr>
          <a:xfrm>
            <a:off x="97536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Line 17"/>
          <p:cNvSpPr/>
          <p:nvPr/>
        </p:nvSpPr>
        <p:spPr>
          <a:xfrm>
            <a:off x="103632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Line 18"/>
          <p:cNvSpPr/>
          <p:nvPr/>
        </p:nvSpPr>
        <p:spPr>
          <a:xfrm>
            <a:off x="109728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Line 19"/>
          <p:cNvSpPr/>
          <p:nvPr/>
        </p:nvSpPr>
        <p:spPr>
          <a:xfrm>
            <a:off x="115824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Line 20"/>
          <p:cNvSpPr/>
          <p:nvPr/>
        </p:nvSpPr>
        <p:spPr>
          <a:xfrm>
            <a:off x="0" y="5331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Line 21"/>
          <p:cNvSpPr/>
          <p:nvPr/>
        </p:nvSpPr>
        <p:spPr>
          <a:xfrm>
            <a:off x="0" y="9903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Line 22"/>
          <p:cNvSpPr/>
          <p:nvPr/>
        </p:nvSpPr>
        <p:spPr>
          <a:xfrm>
            <a:off x="0" y="14475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Line 23"/>
          <p:cNvSpPr/>
          <p:nvPr/>
        </p:nvSpPr>
        <p:spPr>
          <a:xfrm>
            <a:off x="0" y="19047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Line 24"/>
          <p:cNvSpPr/>
          <p:nvPr/>
        </p:nvSpPr>
        <p:spPr>
          <a:xfrm>
            <a:off x="0" y="23619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Line 25"/>
          <p:cNvSpPr/>
          <p:nvPr/>
        </p:nvSpPr>
        <p:spPr>
          <a:xfrm>
            <a:off x="0" y="28191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>
            <a:off x="0" y="32335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Line 27"/>
          <p:cNvSpPr/>
          <p:nvPr/>
        </p:nvSpPr>
        <p:spPr>
          <a:xfrm>
            <a:off x="0" y="36655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Line 28"/>
          <p:cNvSpPr/>
          <p:nvPr/>
        </p:nvSpPr>
        <p:spPr>
          <a:xfrm>
            <a:off x="0" y="41227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Line 29"/>
          <p:cNvSpPr/>
          <p:nvPr/>
        </p:nvSpPr>
        <p:spPr>
          <a:xfrm>
            <a:off x="0" y="45799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Line 30"/>
          <p:cNvSpPr/>
          <p:nvPr/>
        </p:nvSpPr>
        <p:spPr>
          <a:xfrm>
            <a:off x="0" y="50371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Line 31"/>
          <p:cNvSpPr/>
          <p:nvPr/>
        </p:nvSpPr>
        <p:spPr>
          <a:xfrm>
            <a:off x="0" y="54943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Line 32"/>
          <p:cNvSpPr/>
          <p:nvPr/>
        </p:nvSpPr>
        <p:spPr>
          <a:xfrm>
            <a:off x="0" y="59515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Line 33"/>
          <p:cNvSpPr/>
          <p:nvPr/>
        </p:nvSpPr>
        <p:spPr>
          <a:xfrm>
            <a:off x="0" y="64087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CustomShape 34"/>
          <p:cNvSpPr/>
          <p:nvPr/>
        </p:nvSpPr>
        <p:spPr>
          <a:xfrm rot="16200000" flipV="1">
            <a:off x="9764340" y="5225940"/>
            <a:ext cx="496440" cy="2550240"/>
          </a:xfrm>
          <a:custGeom>
            <a:avLst/>
            <a:gdLst/>
            <a:ahLst/>
            <a:cxnLst/>
            <a:rect l="l" t="t" r="r" b="b"/>
            <a:pathLst>
              <a:path w="290" h="1250">
                <a:moveTo>
                  <a:pt x="0" y="2"/>
                </a:moveTo>
                <a:cubicBezTo>
                  <a:pt x="0" y="2"/>
                  <a:pt x="120" y="2"/>
                  <a:pt x="240" y="2"/>
                </a:cubicBezTo>
                <a:cubicBezTo>
                  <a:pt x="262" y="0"/>
                  <a:pt x="290" y="12"/>
                  <a:pt x="288" y="50"/>
                </a:cubicBezTo>
                <a:cubicBezTo>
                  <a:pt x="288" y="626"/>
                  <a:pt x="288" y="1202"/>
                  <a:pt x="288" y="1202"/>
                </a:cubicBezTo>
                <a:cubicBezTo>
                  <a:pt x="288" y="1232"/>
                  <a:pt x="274" y="1250"/>
                  <a:pt x="240" y="1250"/>
                </a:cubicBezTo>
                <a:cubicBezTo>
                  <a:pt x="120" y="1250"/>
                  <a:pt x="0" y="1250"/>
                  <a:pt x="0" y="1250"/>
                </a:cubicBezTo>
                <a:lnTo>
                  <a:pt x="0" y="2"/>
                </a:lnTo>
                <a:close/>
              </a:path>
            </a:pathLst>
          </a:cu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CustomShape 35"/>
          <p:cNvSpPr/>
          <p:nvPr/>
        </p:nvSpPr>
        <p:spPr>
          <a:xfrm rot="16200000" flipV="1">
            <a:off x="10001460" y="5513760"/>
            <a:ext cx="1080" cy="2545920"/>
          </a:xfrm>
          <a:prstGeom prst="rect">
            <a:avLst/>
          </a:prstGeom>
          <a:blipFill>
            <a:blip r:embed="rId16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CustomShape 36"/>
          <p:cNvSpPr/>
          <p:nvPr/>
        </p:nvSpPr>
        <p:spPr>
          <a:xfrm rot="16200000" flipV="1">
            <a:off x="1854420" y="5225940"/>
            <a:ext cx="496440" cy="2550240"/>
          </a:xfrm>
          <a:custGeom>
            <a:avLst/>
            <a:gdLst/>
            <a:ahLst/>
            <a:cxnLst/>
            <a:rect l="l" t="t" r="r" b="b"/>
            <a:pathLst>
              <a:path w="290" h="1250">
                <a:moveTo>
                  <a:pt x="0" y="2"/>
                </a:moveTo>
                <a:cubicBezTo>
                  <a:pt x="0" y="2"/>
                  <a:pt x="120" y="2"/>
                  <a:pt x="240" y="2"/>
                </a:cubicBezTo>
                <a:cubicBezTo>
                  <a:pt x="262" y="0"/>
                  <a:pt x="290" y="12"/>
                  <a:pt x="288" y="50"/>
                </a:cubicBezTo>
                <a:cubicBezTo>
                  <a:pt x="288" y="626"/>
                  <a:pt x="288" y="1202"/>
                  <a:pt x="288" y="1202"/>
                </a:cubicBezTo>
                <a:cubicBezTo>
                  <a:pt x="288" y="1232"/>
                  <a:pt x="274" y="1250"/>
                  <a:pt x="240" y="1250"/>
                </a:cubicBezTo>
                <a:cubicBezTo>
                  <a:pt x="120" y="1250"/>
                  <a:pt x="0" y="1250"/>
                  <a:pt x="0" y="1250"/>
                </a:cubicBezTo>
                <a:lnTo>
                  <a:pt x="0" y="2"/>
                </a:lnTo>
                <a:close/>
              </a:path>
            </a:pathLst>
          </a:cu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37"/>
          <p:cNvSpPr/>
          <p:nvPr/>
        </p:nvSpPr>
        <p:spPr>
          <a:xfrm rot="16200000" flipV="1">
            <a:off x="2091540" y="5513760"/>
            <a:ext cx="1080" cy="2545920"/>
          </a:xfrm>
          <a:prstGeom prst="rect">
            <a:avLst/>
          </a:prstGeom>
          <a:blipFill>
            <a:blip r:embed="rId16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38"/>
          <p:cNvSpPr/>
          <p:nvPr/>
        </p:nvSpPr>
        <p:spPr>
          <a:xfrm rot="16200000" flipV="1">
            <a:off x="5816820" y="4626660"/>
            <a:ext cx="496440" cy="3750240"/>
          </a:xfrm>
          <a:custGeom>
            <a:avLst/>
            <a:gdLst/>
            <a:ahLst/>
            <a:cxnLst/>
            <a:rect l="l" t="t" r="r" b="b"/>
            <a:pathLst>
              <a:path w="290" h="1250">
                <a:moveTo>
                  <a:pt x="0" y="2"/>
                </a:moveTo>
                <a:cubicBezTo>
                  <a:pt x="0" y="2"/>
                  <a:pt x="120" y="2"/>
                  <a:pt x="240" y="2"/>
                </a:cubicBezTo>
                <a:cubicBezTo>
                  <a:pt x="262" y="0"/>
                  <a:pt x="290" y="12"/>
                  <a:pt x="288" y="50"/>
                </a:cubicBezTo>
                <a:cubicBezTo>
                  <a:pt x="288" y="626"/>
                  <a:pt x="288" y="1202"/>
                  <a:pt x="288" y="1202"/>
                </a:cubicBezTo>
                <a:cubicBezTo>
                  <a:pt x="288" y="1232"/>
                  <a:pt x="274" y="1250"/>
                  <a:pt x="240" y="1250"/>
                </a:cubicBezTo>
                <a:cubicBezTo>
                  <a:pt x="120" y="1250"/>
                  <a:pt x="0" y="1250"/>
                  <a:pt x="0" y="1250"/>
                </a:cubicBezTo>
                <a:lnTo>
                  <a:pt x="0" y="2"/>
                </a:lnTo>
                <a:close/>
              </a:path>
            </a:pathLst>
          </a:cu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CustomShape 39"/>
          <p:cNvSpPr/>
          <p:nvPr/>
        </p:nvSpPr>
        <p:spPr>
          <a:xfrm rot="16200000" flipV="1">
            <a:off x="6043380" y="4914720"/>
            <a:ext cx="1080" cy="3744000"/>
          </a:xfrm>
          <a:prstGeom prst="rect">
            <a:avLst/>
          </a:prstGeom>
          <a:blipFill>
            <a:blip r:embed="rId16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" name="Picture 45"/>
          <p:cNvPicPr/>
          <p:nvPr/>
        </p:nvPicPr>
        <p:blipFill>
          <a:blip r:embed="rId17"/>
          <a:stretch/>
        </p:blipFill>
        <p:spPr>
          <a:xfrm>
            <a:off x="0" y="0"/>
            <a:ext cx="12096480" cy="63000"/>
          </a:xfrm>
          <a:prstGeom prst="rect">
            <a:avLst/>
          </a:prstGeom>
          <a:ln>
            <a:noFill/>
          </a:ln>
        </p:spPr>
      </p:pic>
      <p:sp>
        <p:nvSpPr>
          <p:cNvPr id="40" name="CustomShape 40"/>
          <p:cNvSpPr/>
          <p:nvPr/>
        </p:nvSpPr>
        <p:spPr>
          <a:xfrm>
            <a:off x="0" y="123840"/>
            <a:ext cx="12096480" cy="1080"/>
          </a:xfrm>
          <a:prstGeom prst="rect">
            <a:avLst/>
          </a:prstGeom>
          <a:blipFill>
            <a:blip r:embed="rId16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41"/>
          <p:cNvSpPr/>
          <p:nvPr/>
        </p:nvSpPr>
        <p:spPr>
          <a:xfrm>
            <a:off x="0" y="166680"/>
            <a:ext cx="12096480" cy="1080"/>
          </a:xfrm>
          <a:prstGeom prst="rect">
            <a:avLst/>
          </a:pr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PlaceHolder 42"/>
          <p:cNvSpPr>
            <a:spLocks noGrp="1"/>
          </p:cNvSpPr>
          <p:nvPr>
            <p:ph type="dt"/>
          </p:nvPr>
        </p:nvSpPr>
        <p:spPr>
          <a:xfrm>
            <a:off x="914400" y="6283440"/>
            <a:ext cx="2439840" cy="382320"/>
          </a:xfrm>
          <a:prstGeom prst="rect">
            <a:avLst/>
          </a:prstGeom>
        </p:spPr>
        <p:txBody>
          <a:bodyPr lIns="90000" tIns="46800" rIns="90000" bIns="46800" anchor="b"/>
          <a:lstStyle/>
          <a:p>
            <a:endParaRPr lang="es-AR" altLang="es-AR"/>
          </a:p>
        </p:txBody>
      </p:sp>
      <p:sp>
        <p:nvSpPr>
          <p:cNvPr id="43" name="PlaceHolder 43"/>
          <p:cNvSpPr>
            <a:spLocks noGrp="1"/>
          </p:cNvSpPr>
          <p:nvPr>
            <p:ph type="ftr"/>
          </p:nvPr>
        </p:nvSpPr>
        <p:spPr>
          <a:xfrm>
            <a:off x="4165440" y="6283440"/>
            <a:ext cx="3760800" cy="382320"/>
          </a:xfrm>
          <a:prstGeom prst="rect">
            <a:avLst/>
          </a:prstGeom>
        </p:spPr>
        <p:txBody>
          <a:bodyPr lIns="90000" tIns="46800" rIns="90000" bIns="46800" anchor="b"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44" name="PlaceHolder 44"/>
          <p:cNvSpPr>
            <a:spLocks noGrp="1"/>
          </p:cNvSpPr>
          <p:nvPr>
            <p:ph type="sldNum"/>
          </p:nvPr>
        </p:nvSpPr>
        <p:spPr>
          <a:xfrm>
            <a:off x="8737440" y="6283440"/>
            <a:ext cx="2439840" cy="382320"/>
          </a:xfrm>
          <a:prstGeom prst="rect">
            <a:avLst/>
          </a:prstGeom>
        </p:spPr>
        <p:txBody>
          <a:bodyPr lIns="90000" tIns="46800" rIns="90000" bIns="46800" anchor="b"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sp>
        <p:nvSpPr>
          <p:cNvPr id="45" name="PlaceHolder 45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Pulse para editar el formato del texto de título</a:t>
            </a:r>
          </a:p>
        </p:txBody>
      </p:sp>
      <p:sp>
        <p:nvSpPr>
          <p:cNvPr id="46" name="PlaceHolder 46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Pulse para editar el formato de esquema del texto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Segundo nivel del esquema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Tercer nivel del esquema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Cuarto nivel del esquema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Quinto nivel del esquema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Sexto nivel del esquema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Séptimo nivel del esquema</a:t>
            </a:r>
          </a:p>
        </p:txBody>
      </p:sp>
    </p:spTree>
    <p:extLst>
      <p:ext uri="{BB962C8B-B14F-4D97-AF65-F5344CB8AC3E}">
        <p14:creationId xmlns:p14="http://schemas.microsoft.com/office/powerpoint/2010/main" val="3425228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47" r:id="rId13"/>
    <p:sldLayoutId id="2147483748" r:id="rId1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400" rtl="0" eaLnBrk="1" latinLnBrk="0" hangingPunct="1">
        <a:lnSpc>
          <a:spcPct val="90000"/>
        </a:lnSpc>
        <a:spcBef>
          <a:spcPts val="1000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">
            <a:extLst>
              <a:ext uri="{FF2B5EF4-FFF2-40B4-BE49-F238E27FC236}">
                <a16:creationId xmlns:a16="http://schemas.microsoft.com/office/drawing/2014/main" id="{BBDBF6C3-4935-45AC-B407-D773CB41C19F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41200" cy="6819900"/>
            <a:chOff x="0" y="0"/>
            <a:chExt cx="5736" cy="4296"/>
          </a:xfrm>
        </p:grpSpPr>
        <p:grpSp>
          <p:nvGrpSpPr>
            <p:cNvPr id="2061" name="Group 2">
              <a:extLst>
                <a:ext uri="{FF2B5EF4-FFF2-40B4-BE49-F238E27FC236}">
                  <a16:creationId xmlns:a16="http://schemas.microsoft.com/office/drawing/2014/main" id="{CCBFCF42-DEC0-450B-B09B-0EA5056BE0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36" cy="4296"/>
              <a:chOff x="0" y="0"/>
              <a:chExt cx="5736" cy="4296"/>
            </a:xfrm>
          </p:grpSpPr>
          <p:sp>
            <p:nvSpPr>
              <p:cNvPr id="2069" name="Line 3">
                <a:extLst>
                  <a:ext uri="{FF2B5EF4-FFF2-40B4-BE49-F238E27FC236}">
                    <a16:creationId xmlns:a16="http://schemas.microsoft.com/office/drawing/2014/main" id="{F8DB0BBA-0DF1-4D92-A88F-75FD12CC5F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70" name="Line 4">
                <a:extLst>
                  <a:ext uri="{FF2B5EF4-FFF2-40B4-BE49-F238E27FC236}">
                    <a16:creationId xmlns:a16="http://schemas.microsoft.com/office/drawing/2014/main" id="{4014EAA3-1B65-4ADC-A69A-70FA3F03A5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71" name="Line 5">
                <a:extLst>
                  <a:ext uri="{FF2B5EF4-FFF2-40B4-BE49-F238E27FC236}">
                    <a16:creationId xmlns:a16="http://schemas.microsoft.com/office/drawing/2014/main" id="{0599055F-8C22-432C-9BD4-AC2741386E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72" name="Line 6">
                <a:extLst>
                  <a:ext uri="{FF2B5EF4-FFF2-40B4-BE49-F238E27FC236}">
                    <a16:creationId xmlns:a16="http://schemas.microsoft.com/office/drawing/2014/main" id="{2165E1B1-14D7-48CA-B973-69B7138E44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73" name="Line 7">
                <a:extLst>
                  <a:ext uri="{FF2B5EF4-FFF2-40B4-BE49-F238E27FC236}">
                    <a16:creationId xmlns:a16="http://schemas.microsoft.com/office/drawing/2014/main" id="{025C0AA9-55C2-4847-9E59-B7E841AFF15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74" name="Line 8">
                <a:extLst>
                  <a:ext uri="{FF2B5EF4-FFF2-40B4-BE49-F238E27FC236}">
                    <a16:creationId xmlns:a16="http://schemas.microsoft.com/office/drawing/2014/main" id="{CCA87B60-9596-493D-9753-36FF6EF853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75" name="Line 9">
                <a:extLst>
                  <a:ext uri="{FF2B5EF4-FFF2-40B4-BE49-F238E27FC236}">
                    <a16:creationId xmlns:a16="http://schemas.microsoft.com/office/drawing/2014/main" id="{588FB20F-DAD4-4D2C-B7F1-17432B2C6F9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76" name="Line 10">
                <a:extLst>
                  <a:ext uri="{FF2B5EF4-FFF2-40B4-BE49-F238E27FC236}">
                    <a16:creationId xmlns:a16="http://schemas.microsoft.com/office/drawing/2014/main" id="{F245DE5A-56CF-4BEC-9C28-7297CF670E0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4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77" name="Line 11">
                <a:extLst>
                  <a:ext uri="{FF2B5EF4-FFF2-40B4-BE49-F238E27FC236}">
                    <a16:creationId xmlns:a16="http://schemas.microsoft.com/office/drawing/2014/main" id="{A653313E-5E0C-4820-AAE0-809971E20E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78" name="Line 12">
                <a:extLst>
                  <a:ext uri="{FF2B5EF4-FFF2-40B4-BE49-F238E27FC236}">
                    <a16:creationId xmlns:a16="http://schemas.microsoft.com/office/drawing/2014/main" id="{79F26F57-24CB-42E3-AC6B-743FA39707F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79" name="Line 13">
                <a:extLst>
                  <a:ext uri="{FF2B5EF4-FFF2-40B4-BE49-F238E27FC236}">
                    <a16:creationId xmlns:a16="http://schemas.microsoft.com/office/drawing/2014/main" id="{C93FDEE3-D614-41A4-8AB5-64D4BB4F84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80" name="Line 14">
                <a:extLst>
                  <a:ext uri="{FF2B5EF4-FFF2-40B4-BE49-F238E27FC236}">
                    <a16:creationId xmlns:a16="http://schemas.microsoft.com/office/drawing/2014/main" id="{2A80C28F-6A59-4422-BB0C-048391C0C89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6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81" name="Line 15">
                <a:extLst>
                  <a:ext uri="{FF2B5EF4-FFF2-40B4-BE49-F238E27FC236}">
                    <a16:creationId xmlns:a16="http://schemas.microsoft.com/office/drawing/2014/main" id="{CB8FFAC7-1AE8-451B-822D-2C6426C1F97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82" name="Line 16">
                <a:extLst>
                  <a:ext uri="{FF2B5EF4-FFF2-40B4-BE49-F238E27FC236}">
                    <a16:creationId xmlns:a16="http://schemas.microsoft.com/office/drawing/2014/main" id="{8E9FE9DB-8346-4560-A4AE-64E341CA334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83" name="Line 17">
                <a:extLst>
                  <a:ext uri="{FF2B5EF4-FFF2-40B4-BE49-F238E27FC236}">
                    <a16:creationId xmlns:a16="http://schemas.microsoft.com/office/drawing/2014/main" id="{9801216C-F24D-4A8E-A32F-F7D76D6A0E5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84" name="Line 18">
                <a:extLst>
                  <a:ext uri="{FF2B5EF4-FFF2-40B4-BE49-F238E27FC236}">
                    <a16:creationId xmlns:a16="http://schemas.microsoft.com/office/drawing/2014/main" id="{DE2930DB-EDFB-4BE5-BDA7-E71E7AAD7D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8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85" name="Line 19">
                <a:extLst>
                  <a:ext uri="{FF2B5EF4-FFF2-40B4-BE49-F238E27FC236}">
                    <a16:creationId xmlns:a16="http://schemas.microsoft.com/office/drawing/2014/main" id="{7B5F2D9A-EB89-4B1B-BE45-9402A7FB64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6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86" name="Line 20">
                <a:extLst>
                  <a:ext uri="{FF2B5EF4-FFF2-40B4-BE49-F238E27FC236}">
                    <a16:creationId xmlns:a16="http://schemas.microsoft.com/office/drawing/2014/main" id="{EF4C531B-4056-400D-866B-AF8240C891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87" name="Line 21">
                <a:extLst>
                  <a:ext uri="{FF2B5EF4-FFF2-40B4-BE49-F238E27FC236}">
                    <a16:creationId xmlns:a16="http://schemas.microsoft.com/office/drawing/2014/main" id="{6E1900CD-77A8-47CC-A984-084A471D8D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72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grpSp>
            <p:nvGrpSpPr>
              <p:cNvPr id="2088" name="Group 22">
                <a:extLst>
                  <a:ext uri="{FF2B5EF4-FFF2-40B4-BE49-F238E27FC236}">
                    <a16:creationId xmlns:a16="http://schemas.microsoft.com/office/drawing/2014/main" id="{6E34B618-CCD5-4B43-9C6B-34C3CC8AD78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36"/>
                <a:ext cx="5736" cy="3721"/>
                <a:chOff x="0" y="336"/>
                <a:chExt cx="5736" cy="3721"/>
              </a:xfrm>
            </p:grpSpPr>
            <p:sp>
              <p:nvSpPr>
                <p:cNvPr id="2089" name="Line 23">
                  <a:extLst>
                    <a:ext uri="{FF2B5EF4-FFF2-40B4-BE49-F238E27FC236}">
                      <a16:creationId xmlns:a16="http://schemas.microsoft.com/office/drawing/2014/main" id="{3D206D67-FCB4-451D-903C-A33EE6E74DF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36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090" name="Line 24">
                  <a:extLst>
                    <a:ext uri="{FF2B5EF4-FFF2-40B4-BE49-F238E27FC236}">
                      <a16:creationId xmlns:a16="http://schemas.microsoft.com/office/drawing/2014/main" id="{B1A00456-49EB-4583-8FDD-99FBAFCB0F3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624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091" name="Line 25">
                  <a:extLst>
                    <a:ext uri="{FF2B5EF4-FFF2-40B4-BE49-F238E27FC236}">
                      <a16:creationId xmlns:a16="http://schemas.microsoft.com/office/drawing/2014/main" id="{A28BD36D-7438-49BF-9FB3-35396D6DC3F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912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092" name="Line 26">
                  <a:extLst>
                    <a:ext uri="{FF2B5EF4-FFF2-40B4-BE49-F238E27FC236}">
                      <a16:creationId xmlns:a16="http://schemas.microsoft.com/office/drawing/2014/main" id="{7F42429F-6D57-4534-AA76-CEF78F911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200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093" name="Line 27">
                  <a:extLst>
                    <a:ext uri="{FF2B5EF4-FFF2-40B4-BE49-F238E27FC236}">
                      <a16:creationId xmlns:a16="http://schemas.microsoft.com/office/drawing/2014/main" id="{FE514CB5-8009-46BD-A150-72058AA13C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488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094" name="Line 28">
                  <a:extLst>
                    <a:ext uri="{FF2B5EF4-FFF2-40B4-BE49-F238E27FC236}">
                      <a16:creationId xmlns:a16="http://schemas.microsoft.com/office/drawing/2014/main" id="{8D81B4AD-586C-4A07-B458-3658F4167D2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776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095" name="Line 29">
                  <a:extLst>
                    <a:ext uri="{FF2B5EF4-FFF2-40B4-BE49-F238E27FC236}">
                      <a16:creationId xmlns:a16="http://schemas.microsoft.com/office/drawing/2014/main" id="{CCD4D5B3-FBD6-458E-981E-9B75ABEADAD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050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096" name="Line 30">
                  <a:extLst>
                    <a:ext uri="{FF2B5EF4-FFF2-40B4-BE49-F238E27FC236}">
                      <a16:creationId xmlns:a16="http://schemas.microsoft.com/office/drawing/2014/main" id="{A6CCEE6F-E39D-4C3E-930C-CC7702B283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330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097" name="Line 31">
                  <a:extLst>
                    <a:ext uri="{FF2B5EF4-FFF2-40B4-BE49-F238E27FC236}">
                      <a16:creationId xmlns:a16="http://schemas.microsoft.com/office/drawing/2014/main" id="{61077D2A-6ADF-41D9-946D-2A01E174E52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618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098" name="Line 32">
                  <a:extLst>
                    <a:ext uri="{FF2B5EF4-FFF2-40B4-BE49-F238E27FC236}">
                      <a16:creationId xmlns:a16="http://schemas.microsoft.com/office/drawing/2014/main" id="{FAD17856-7E0D-4BAB-8507-0905B7E6A68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906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099" name="Line 33">
                  <a:extLst>
                    <a:ext uri="{FF2B5EF4-FFF2-40B4-BE49-F238E27FC236}">
                      <a16:creationId xmlns:a16="http://schemas.microsoft.com/office/drawing/2014/main" id="{73C6F5A2-1016-4997-A197-7AF41E8B108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194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100" name="Line 34">
                  <a:extLst>
                    <a:ext uri="{FF2B5EF4-FFF2-40B4-BE49-F238E27FC236}">
                      <a16:creationId xmlns:a16="http://schemas.microsoft.com/office/drawing/2014/main" id="{61D405AF-318C-4EFE-80E8-57DB6F8AFE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482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" name="Line 35">
                  <a:extLst>
                    <a:ext uri="{FF2B5EF4-FFF2-40B4-BE49-F238E27FC236}">
                      <a16:creationId xmlns:a16="http://schemas.microsoft.com/office/drawing/2014/main" id="{1C5EEEE6-7678-4A28-8869-BEAC25D7B2E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770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102" name="Line 36">
                  <a:extLst>
                    <a:ext uri="{FF2B5EF4-FFF2-40B4-BE49-F238E27FC236}">
                      <a16:creationId xmlns:a16="http://schemas.microsoft.com/office/drawing/2014/main" id="{4435DE02-8FF1-49BE-AE81-028BEC10E3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4058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</p:grpSp>
        </p:grpSp>
        <p:grpSp>
          <p:nvGrpSpPr>
            <p:cNvPr id="2062" name="Group 37">
              <a:extLst>
                <a:ext uri="{FF2B5EF4-FFF2-40B4-BE49-F238E27FC236}">
                  <a16:creationId xmlns:a16="http://schemas.microsoft.com/office/drawing/2014/main" id="{E654DAC7-504D-4DA9-AD2A-C5CA658509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" y="3937"/>
              <a:ext cx="4968" cy="358"/>
              <a:chOff x="386" y="3937"/>
              <a:chExt cx="4968" cy="358"/>
            </a:xfrm>
          </p:grpSpPr>
          <p:sp>
            <p:nvSpPr>
              <p:cNvPr id="2063" name="Freeform 38">
                <a:extLst>
                  <a:ext uri="{FF2B5EF4-FFF2-40B4-BE49-F238E27FC236}">
                    <a16:creationId xmlns:a16="http://schemas.microsoft.com/office/drawing/2014/main" id="{0C821DF4-3008-4436-A109-54774AE92C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4568" y="3498"/>
                <a:ext cx="345" cy="1226"/>
              </a:xfrm>
              <a:custGeom>
                <a:avLst/>
                <a:gdLst>
                  <a:gd name="T0" fmla="*/ 0 w 290"/>
                  <a:gd name="T1" fmla="*/ 2 h 1250"/>
                  <a:gd name="T2" fmla="*/ 340 w 290"/>
                  <a:gd name="T3" fmla="*/ 2 h 1250"/>
                  <a:gd name="T4" fmla="*/ 408 w 290"/>
                  <a:gd name="T5" fmla="*/ 48 h 1250"/>
                  <a:gd name="T6" fmla="*/ 408 w 290"/>
                  <a:gd name="T7" fmla="*/ 1156 h 1250"/>
                  <a:gd name="T8" fmla="*/ 340 w 290"/>
                  <a:gd name="T9" fmla="*/ 1202 h 1250"/>
                  <a:gd name="T10" fmla="*/ 0 w 290"/>
                  <a:gd name="T11" fmla="*/ 1202 h 1250"/>
                  <a:gd name="T12" fmla="*/ 0 w 290"/>
                  <a:gd name="T13" fmla="*/ 2 h 12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90"/>
                  <a:gd name="T22" fmla="*/ 0 h 1250"/>
                  <a:gd name="T23" fmla="*/ 290 w 290"/>
                  <a:gd name="T24" fmla="*/ 1250 h 125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1800"/>
              </a:p>
            </p:txBody>
          </p:sp>
          <p:sp>
            <p:nvSpPr>
              <p:cNvPr id="2064" name="Rectangle 39">
                <a:extLst>
                  <a:ext uri="{FF2B5EF4-FFF2-40B4-BE49-F238E27FC236}">
                    <a16:creationId xmlns:a16="http://schemas.microsoft.com/office/drawing/2014/main" id="{805A9523-07CD-4003-A563-94BD00FADE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4731" y="3679"/>
                <a:ext cx="8" cy="1224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 sz="1800"/>
              </a:p>
            </p:txBody>
          </p:sp>
          <p:sp>
            <p:nvSpPr>
              <p:cNvPr id="2065" name="Freeform 40">
                <a:extLst>
                  <a:ext uri="{FF2B5EF4-FFF2-40B4-BE49-F238E27FC236}">
                    <a16:creationId xmlns:a16="http://schemas.microsoft.com/office/drawing/2014/main" id="{51EF31E0-22AC-4914-8456-C7B9C10233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831" y="3498"/>
                <a:ext cx="345" cy="1226"/>
              </a:xfrm>
              <a:custGeom>
                <a:avLst/>
                <a:gdLst>
                  <a:gd name="T0" fmla="*/ 0 w 290"/>
                  <a:gd name="T1" fmla="*/ 2 h 1250"/>
                  <a:gd name="T2" fmla="*/ 340 w 290"/>
                  <a:gd name="T3" fmla="*/ 2 h 1250"/>
                  <a:gd name="T4" fmla="*/ 408 w 290"/>
                  <a:gd name="T5" fmla="*/ 48 h 1250"/>
                  <a:gd name="T6" fmla="*/ 408 w 290"/>
                  <a:gd name="T7" fmla="*/ 1156 h 1250"/>
                  <a:gd name="T8" fmla="*/ 340 w 290"/>
                  <a:gd name="T9" fmla="*/ 1202 h 1250"/>
                  <a:gd name="T10" fmla="*/ 0 w 290"/>
                  <a:gd name="T11" fmla="*/ 1202 h 1250"/>
                  <a:gd name="T12" fmla="*/ 0 w 290"/>
                  <a:gd name="T13" fmla="*/ 2 h 12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90"/>
                  <a:gd name="T22" fmla="*/ 0 h 1250"/>
                  <a:gd name="T23" fmla="*/ 290 w 290"/>
                  <a:gd name="T24" fmla="*/ 1250 h 125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1800"/>
              </a:p>
            </p:txBody>
          </p:sp>
          <p:sp>
            <p:nvSpPr>
              <p:cNvPr id="2066" name="Rectangle 41">
                <a:extLst>
                  <a:ext uri="{FF2B5EF4-FFF2-40B4-BE49-F238E27FC236}">
                    <a16:creationId xmlns:a16="http://schemas.microsoft.com/office/drawing/2014/main" id="{00726927-46D1-432D-961D-A03ECC11FD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994" y="3679"/>
                <a:ext cx="8" cy="1224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 sz="1800"/>
              </a:p>
            </p:txBody>
          </p:sp>
          <p:sp>
            <p:nvSpPr>
              <p:cNvPr id="2067" name="Freeform 42">
                <a:extLst>
                  <a:ext uri="{FF2B5EF4-FFF2-40B4-BE49-F238E27FC236}">
                    <a16:creationId xmlns:a16="http://schemas.microsoft.com/office/drawing/2014/main" id="{A9BF4565-E6CA-40E5-8415-E163EAE5C7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2704" y="3214"/>
                <a:ext cx="345" cy="1793"/>
              </a:xfrm>
              <a:custGeom>
                <a:avLst/>
                <a:gdLst>
                  <a:gd name="T0" fmla="*/ 0 w 290"/>
                  <a:gd name="T1" fmla="*/ 4 h 1250"/>
                  <a:gd name="T2" fmla="*/ 340 w 290"/>
                  <a:gd name="T3" fmla="*/ 4 h 1250"/>
                  <a:gd name="T4" fmla="*/ 408 w 290"/>
                  <a:gd name="T5" fmla="*/ 103 h 1250"/>
                  <a:gd name="T6" fmla="*/ 408 w 290"/>
                  <a:gd name="T7" fmla="*/ 2473 h 1250"/>
                  <a:gd name="T8" fmla="*/ 340 w 290"/>
                  <a:gd name="T9" fmla="*/ 2572 h 1250"/>
                  <a:gd name="T10" fmla="*/ 0 w 290"/>
                  <a:gd name="T11" fmla="*/ 2572 h 1250"/>
                  <a:gd name="T12" fmla="*/ 0 w 290"/>
                  <a:gd name="T13" fmla="*/ 4 h 12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90"/>
                  <a:gd name="T22" fmla="*/ 0 h 1250"/>
                  <a:gd name="T23" fmla="*/ 290 w 290"/>
                  <a:gd name="T24" fmla="*/ 1250 h 125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1800"/>
              </a:p>
            </p:txBody>
          </p:sp>
          <p:sp>
            <p:nvSpPr>
              <p:cNvPr id="2068" name="Rectangle 43">
                <a:extLst>
                  <a:ext uri="{FF2B5EF4-FFF2-40B4-BE49-F238E27FC236}">
                    <a16:creationId xmlns:a16="http://schemas.microsoft.com/office/drawing/2014/main" id="{9A33428A-F851-4A73-B5FC-46AD38071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2861" y="3396"/>
                <a:ext cx="8" cy="1790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 sz="1800"/>
              </a:p>
            </p:txBody>
          </p:sp>
        </p:grpSp>
      </p:grpSp>
      <p:grpSp>
        <p:nvGrpSpPr>
          <p:cNvPr id="2051" name="Group 44">
            <a:extLst>
              <a:ext uri="{FF2B5EF4-FFF2-40B4-BE49-F238E27FC236}">
                <a16:creationId xmlns:a16="http://schemas.microsoft.com/office/drawing/2014/main" id="{B8E09DBB-D642-45E4-BD99-74F1A0180C05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41200" cy="198438"/>
            <a:chOff x="0" y="0"/>
            <a:chExt cx="5736" cy="125"/>
          </a:xfrm>
        </p:grpSpPr>
        <p:pic>
          <p:nvPicPr>
            <p:cNvPr id="2058" name="Picture 45">
              <a:extLst>
                <a:ext uri="{FF2B5EF4-FFF2-40B4-BE49-F238E27FC236}">
                  <a16:creationId xmlns:a16="http://schemas.microsoft.com/office/drawing/2014/main" id="{8D001A91-D5E4-4FB2-A65D-040D254CF6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36" cy="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59" name="Rectangle 46">
              <a:extLst>
                <a:ext uri="{FF2B5EF4-FFF2-40B4-BE49-F238E27FC236}">
                  <a16:creationId xmlns:a16="http://schemas.microsoft.com/office/drawing/2014/main" id="{8BCB8025-51CB-4D45-989F-00624D6968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2"/>
              <a:ext cx="5736" cy="6"/>
            </a:xfrm>
            <a:prstGeom prst="rect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AR" altLang="es-AR" sz="1800"/>
            </a:p>
          </p:txBody>
        </p:sp>
        <p:sp>
          <p:nvSpPr>
            <p:cNvPr id="2060" name="Rectangle 47">
              <a:extLst>
                <a:ext uri="{FF2B5EF4-FFF2-40B4-BE49-F238E27FC236}">
                  <a16:creationId xmlns:a16="http://schemas.microsoft.com/office/drawing/2014/main" id="{87B0ED2D-7541-4F1F-91E5-A4A762ABE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19"/>
              <a:ext cx="5736" cy="6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AR" altLang="es-AR" sz="1800"/>
            </a:p>
          </p:txBody>
        </p:sp>
      </p:grpSp>
      <p:pic>
        <p:nvPicPr>
          <p:cNvPr id="2052" name="Picture 48">
            <a:extLst>
              <a:ext uri="{FF2B5EF4-FFF2-40B4-BE49-F238E27FC236}">
                <a16:creationId xmlns:a16="http://schemas.microsoft.com/office/drawing/2014/main" id="{E91EF24D-2A76-4683-8B53-6A613ECEFC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0069" r="9969" b="10069"/>
          <a:stretch>
            <a:fillRect/>
          </a:stretch>
        </p:blipFill>
        <p:spPr bwMode="auto">
          <a:xfrm>
            <a:off x="48684" y="273050"/>
            <a:ext cx="1234016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69" t="10069" r="9969" b="1006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3" name="Rectangle 49">
            <a:extLst>
              <a:ext uri="{FF2B5EF4-FFF2-40B4-BE49-F238E27FC236}">
                <a16:creationId xmlns:a16="http://schemas.microsoft.com/office/drawing/2014/main" id="{2DCF9C40-56F3-4367-9792-A1CCF7D0E06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1" y="461963"/>
            <a:ext cx="10308167" cy="141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2054" name="Rectangle 50">
            <a:extLst>
              <a:ext uri="{FF2B5EF4-FFF2-40B4-BE49-F238E27FC236}">
                <a16:creationId xmlns:a16="http://schemas.microsoft.com/office/drawing/2014/main" id="{68C486C2-087D-433B-9AC5-BC909F2BD0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1981200"/>
            <a:ext cx="10308167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2055" name="Text Box 51">
            <a:extLst>
              <a:ext uri="{FF2B5EF4-FFF2-40B4-BE49-F238E27FC236}">
                <a16:creationId xmlns:a16="http://schemas.microsoft.com/office/drawing/2014/main" id="{920684E5-1BE5-46C0-A4A3-5D7E0A62CB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283325"/>
            <a:ext cx="2523067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 sz="1800"/>
          </a:p>
        </p:txBody>
      </p:sp>
      <p:sp>
        <p:nvSpPr>
          <p:cNvPr id="2056" name="Text Box 52">
            <a:extLst>
              <a:ext uri="{FF2B5EF4-FFF2-40B4-BE49-F238E27FC236}">
                <a16:creationId xmlns:a16="http://schemas.microsoft.com/office/drawing/2014/main" id="{CEADF784-9488-440B-807C-7A0B9FDE69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600" y="6283325"/>
            <a:ext cx="3843867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 sz="1800"/>
          </a:p>
        </p:txBody>
      </p:sp>
      <p:sp>
        <p:nvSpPr>
          <p:cNvPr id="2101" name="Rectangle 53">
            <a:extLst>
              <a:ext uri="{FF2B5EF4-FFF2-40B4-BE49-F238E27FC236}">
                <a16:creationId xmlns:a16="http://schemas.microsoft.com/office/drawing/2014/main" id="{B36CE906-2C04-4B6B-8AFC-B945F18F671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83326"/>
            <a:ext cx="2484967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92557EEE-B86B-4613-8AA7-8530F320EDC7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356975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0" r:id="rId1"/>
    <p:sldLayoutId id="2147483851" r:id="rId2"/>
    <p:sldLayoutId id="2147483852" r:id="rId3"/>
    <p:sldLayoutId id="2147483853" r:id="rId4"/>
    <p:sldLayoutId id="2147483854" r:id="rId5"/>
    <p:sldLayoutId id="2147483855" r:id="rId6"/>
    <p:sldLayoutId id="2147483856" r:id="rId7"/>
    <p:sldLayoutId id="2147483857" r:id="rId8"/>
    <p:sldLayoutId id="2147483858" r:id="rId9"/>
    <p:sldLayoutId id="2147483859" r:id="rId10"/>
    <p:sldLayoutId id="2147483860" r:id="rId11"/>
  </p:sldLayoutIdLst>
  <p:hf sldNum="0" hdr="0" dt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C545"/>
          </a:solidFill>
          <a:latin typeface="+mj-lt"/>
          <a:ea typeface="+mj-ea"/>
          <a:cs typeface="+mj-cs"/>
        </a:defRPr>
      </a:lvl1pPr>
      <a:lvl2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2pPr>
      <a:lvl3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3pPr>
      <a:lvl4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4pPr>
      <a:lvl5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>
            <a:extLst>
              <a:ext uri="{FF2B5EF4-FFF2-40B4-BE49-F238E27FC236}">
                <a16:creationId xmlns:a16="http://schemas.microsoft.com/office/drawing/2014/main" id="{4C8B7600-E667-4C78-9703-4553815BD8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t="10054" r="9978" b="10054"/>
          <a:stretch>
            <a:fillRect/>
          </a:stretch>
        </p:blipFill>
        <p:spPr bwMode="auto">
          <a:xfrm>
            <a:off x="80434" y="306389"/>
            <a:ext cx="1631951" cy="84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78" t="10054" r="9978" b="1005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075" name="Group 2">
            <a:extLst>
              <a:ext uri="{FF2B5EF4-FFF2-40B4-BE49-F238E27FC236}">
                <a16:creationId xmlns:a16="http://schemas.microsoft.com/office/drawing/2014/main" id="{29DB2A29-3C68-41DF-9B9D-EB3FD39380B5}"/>
              </a:ext>
            </a:extLst>
          </p:cNvPr>
          <p:cNvGrpSpPr>
            <a:grpSpLocks/>
          </p:cNvGrpSpPr>
          <p:nvPr/>
        </p:nvGrpSpPr>
        <p:grpSpPr bwMode="auto">
          <a:xfrm>
            <a:off x="1" y="1"/>
            <a:ext cx="12094633" cy="6784975"/>
            <a:chOff x="0" y="0"/>
            <a:chExt cx="5714" cy="4274"/>
          </a:xfrm>
        </p:grpSpPr>
        <p:grpSp>
          <p:nvGrpSpPr>
            <p:cNvPr id="3084" name="Group 3">
              <a:extLst>
                <a:ext uri="{FF2B5EF4-FFF2-40B4-BE49-F238E27FC236}">
                  <a16:creationId xmlns:a16="http://schemas.microsoft.com/office/drawing/2014/main" id="{B3AB2B96-B09E-4105-AD73-E6F9D4E49A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14" cy="4274"/>
              <a:chOff x="0" y="0"/>
              <a:chExt cx="5714" cy="4274"/>
            </a:xfrm>
          </p:grpSpPr>
          <p:sp>
            <p:nvSpPr>
              <p:cNvPr id="3092" name="Line 4">
                <a:extLst>
                  <a:ext uri="{FF2B5EF4-FFF2-40B4-BE49-F238E27FC236}">
                    <a16:creationId xmlns:a16="http://schemas.microsoft.com/office/drawing/2014/main" id="{B25DD6CE-5104-473F-BAD7-6228618E40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093" name="Line 5">
                <a:extLst>
                  <a:ext uri="{FF2B5EF4-FFF2-40B4-BE49-F238E27FC236}">
                    <a16:creationId xmlns:a16="http://schemas.microsoft.com/office/drawing/2014/main" id="{B476F21E-86C0-413D-862D-45C9AE06BC4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094" name="Line 6">
                <a:extLst>
                  <a:ext uri="{FF2B5EF4-FFF2-40B4-BE49-F238E27FC236}">
                    <a16:creationId xmlns:a16="http://schemas.microsoft.com/office/drawing/2014/main" id="{8A74DCE0-D5B3-470A-97DC-5A1ADC02D6E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095" name="Line 7">
                <a:extLst>
                  <a:ext uri="{FF2B5EF4-FFF2-40B4-BE49-F238E27FC236}">
                    <a16:creationId xmlns:a16="http://schemas.microsoft.com/office/drawing/2014/main" id="{72410201-BF2E-4550-B4B4-A2E27EE4606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096" name="Line 8">
                <a:extLst>
                  <a:ext uri="{FF2B5EF4-FFF2-40B4-BE49-F238E27FC236}">
                    <a16:creationId xmlns:a16="http://schemas.microsoft.com/office/drawing/2014/main" id="{77F144A0-B08C-4765-9EF5-CE650D4F4D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097" name="Line 9">
                <a:extLst>
                  <a:ext uri="{FF2B5EF4-FFF2-40B4-BE49-F238E27FC236}">
                    <a16:creationId xmlns:a16="http://schemas.microsoft.com/office/drawing/2014/main" id="{6D12A598-92B4-446E-97A8-9D6C3D11E6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098" name="Line 10">
                <a:extLst>
                  <a:ext uri="{FF2B5EF4-FFF2-40B4-BE49-F238E27FC236}">
                    <a16:creationId xmlns:a16="http://schemas.microsoft.com/office/drawing/2014/main" id="{DB6F8845-3B89-42C6-BDD6-8FE000863E1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099" name="Line 11">
                <a:extLst>
                  <a:ext uri="{FF2B5EF4-FFF2-40B4-BE49-F238E27FC236}">
                    <a16:creationId xmlns:a16="http://schemas.microsoft.com/office/drawing/2014/main" id="{92D29F36-41E9-429A-93BE-7D41B15FC5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4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100" name="Line 12">
                <a:extLst>
                  <a:ext uri="{FF2B5EF4-FFF2-40B4-BE49-F238E27FC236}">
                    <a16:creationId xmlns:a16="http://schemas.microsoft.com/office/drawing/2014/main" id="{D0D29B97-689B-4BA1-B2AB-13D539F94C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101" name="Line 13">
                <a:extLst>
                  <a:ext uri="{FF2B5EF4-FFF2-40B4-BE49-F238E27FC236}">
                    <a16:creationId xmlns:a16="http://schemas.microsoft.com/office/drawing/2014/main" id="{FA53C661-6387-4F7D-AC67-4FC4FB02D5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102" name="Line 14">
                <a:extLst>
                  <a:ext uri="{FF2B5EF4-FFF2-40B4-BE49-F238E27FC236}">
                    <a16:creationId xmlns:a16="http://schemas.microsoft.com/office/drawing/2014/main" id="{C6279998-9AD8-4489-8519-9826C02FE9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103" name="Line 15">
                <a:extLst>
                  <a:ext uri="{FF2B5EF4-FFF2-40B4-BE49-F238E27FC236}">
                    <a16:creationId xmlns:a16="http://schemas.microsoft.com/office/drawing/2014/main" id="{0E479F01-8710-4079-81CD-F9137B90DBD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6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104" name="Line 16">
                <a:extLst>
                  <a:ext uri="{FF2B5EF4-FFF2-40B4-BE49-F238E27FC236}">
                    <a16:creationId xmlns:a16="http://schemas.microsoft.com/office/drawing/2014/main" id="{44682538-7619-4727-BCAF-BD14E192567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105" name="Line 17">
                <a:extLst>
                  <a:ext uri="{FF2B5EF4-FFF2-40B4-BE49-F238E27FC236}">
                    <a16:creationId xmlns:a16="http://schemas.microsoft.com/office/drawing/2014/main" id="{A0246BA4-B2EC-42B1-AA7F-04AF0961AA7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106" name="Line 18">
                <a:extLst>
                  <a:ext uri="{FF2B5EF4-FFF2-40B4-BE49-F238E27FC236}">
                    <a16:creationId xmlns:a16="http://schemas.microsoft.com/office/drawing/2014/main" id="{A7319C86-C13F-447A-A742-43D703F6ADC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107" name="Line 19">
                <a:extLst>
                  <a:ext uri="{FF2B5EF4-FFF2-40B4-BE49-F238E27FC236}">
                    <a16:creationId xmlns:a16="http://schemas.microsoft.com/office/drawing/2014/main" id="{4392F133-666B-4EAC-9254-5833F667494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8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108" name="Line 20">
                <a:extLst>
                  <a:ext uri="{FF2B5EF4-FFF2-40B4-BE49-F238E27FC236}">
                    <a16:creationId xmlns:a16="http://schemas.microsoft.com/office/drawing/2014/main" id="{98164953-7C55-4578-917F-CA7A3B62C82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6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109" name="Line 21">
                <a:extLst>
                  <a:ext uri="{FF2B5EF4-FFF2-40B4-BE49-F238E27FC236}">
                    <a16:creationId xmlns:a16="http://schemas.microsoft.com/office/drawing/2014/main" id="{4F781CF1-0ED9-4E42-91D4-A744B094FCB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110" name="Line 22">
                <a:extLst>
                  <a:ext uri="{FF2B5EF4-FFF2-40B4-BE49-F238E27FC236}">
                    <a16:creationId xmlns:a16="http://schemas.microsoft.com/office/drawing/2014/main" id="{DF8C00EB-55D4-4FBD-B74B-C29F3CCEF5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72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grpSp>
            <p:nvGrpSpPr>
              <p:cNvPr id="3111" name="Group 23">
                <a:extLst>
                  <a:ext uri="{FF2B5EF4-FFF2-40B4-BE49-F238E27FC236}">
                    <a16:creationId xmlns:a16="http://schemas.microsoft.com/office/drawing/2014/main" id="{940EB332-2CE4-4A36-8ACA-F921D14C06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36"/>
                <a:ext cx="5714" cy="3699"/>
                <a:chOff x="0" y="336"/>
                <a:chExt cx="5714" cy="3699"/>
              </a:xfrm>
            </p:grpSpPr>
            <p:sp>
              <p:nvSpPr>
                <p:cNvPr id="3112" name="Line 24">
                  <a:extLst>
                    <a:ext uri="{FF2B5EF4-FFF2-40B4-BE49-F238E27FC236}">
                      <a16:creationId xmlns:a16="http://schemas.microsoft.com/office/drawing/2014/main" id="{384C4309-BAE0-47B9-BB1E-84F5ED5BC7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36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13" name="Line 25">
                  <a:extLst>
                    <a:ext uri="{FF2B5EF4-FFF2-40B4-BE49-F238E27FC236}">
                      <a16:creationId xmlns:a16="http://schemas.microsoft.com/office/drawing/2014/main" id="{83B1D2AC-C30F-4FCC-BF6C-CD19A76FCA8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624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14" name="Line 26">
                  <a:extLst>
                    <a:ext uri="{FF2B5EF4-FFF2-40B4-BE49-F238E27FC236}">
                      <a16:creationId xmlns:a16="http://schemas.microsoft.com/office/drawing/2014/main" id="{A678FA0C-19C0-4567-921C-49B49941612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912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15" name="Line 27">
                  <a:extLst>
                    <a:ext uri="{FF2B5EF4-FFF2-40B4-BE49-F238E27FC236}">
                      <a16:creationId xmlns:a16="http://schemas.microsoft.com/office/drawing/2014/main" id="{9BF9314A-2755-40C8-8921-663A8D2200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200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16" name="Line 28">
                  <a:extLst>
                    <a:ext uri="{FF2B5EF4-FFF2-40B4-BE49-F238E27FC236}">
                      <a16:creationId xmlns:a16="http://schemas.microsoft.com/office/drawing/2014/main" id="{C35FFF9E-E507-449C-BEAB-DEED4D41804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488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17" name="Line 29">
                  <a:extLst>
                    <a:ext uri="{FF2B5EF4-FFF2-40B4-BE49-F238E27FC236}">
                      <a16:creationId xmlns:a16="http://schemas.microsoft.com/office/drawing/2014/main" id="{527E498B-58AE-4E44-B91A-227CC1D064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776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18" name="Line 30">
                  <a:extLst>
                    <a:ext uri="{FF2B5EF4-FFF2-40B4-BE49-F238E27FC236}">
                      <a16:creationId xmlns:a16="http://schemas.microsoft.com/office/drawing/2014/main" id="{FAA3BCED-0DCC-4857-A56E-D29101C3635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037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19" name="Line 31">
                  <a:extLst>
                    <a:ext uri="{FF2B5EF4-FFF2-40B4-BE49-F238E27FC236}">
                      <a16:creationId xmlns:a16="http://schemas.microsoft.com/office/drawing/2014/main" id="{68A463D4-A975-4CFE-8F7A-64B2D45EEF9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308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20" name="Line 32">
                  <a:extLst>
                    <a:ext uri="{FF2B5EF4-FFF2-40B4-BE49-F238E27FC236}">
                      <a16:creationId xmlns:a16="http://schemas.microsoft.com/office/drawing/2014/main" id="{D050E675-DF15-4FC8-B5A8-FB0815421FF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596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21" name="Line 33">
                  <a:extLst>
                    <a:ext uri="{FF2B5EF4-FFF2-40B4-BE49-F238E27FC236}">
                      <a16:creationId xmlns:a16="http://schemas.microsoft.com/office/drawing/2014/main" id="{6A2A1C49-A927-473E-BA7A-E9B5A54B7AD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884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22" name="Line 34">
                  <a:extLst>
                    <a:ext uri="{FF2B5EF4-FFF2-40B4-BE49-F238E27FC236}">
                      <a16:creationId xmlns:a16="http://schemas.microsoft.com/office/drawing/2014/main" id="{1CA39ED6-36EC-40BB-B8A4-B95D81D4E9C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172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23" name="Line 35">
                  <a:extLst>
                    <a:ext uri="{FF2B5EF4-FFF2-40B4-BE49-F238E27FC236}">
                      <a16:creationId xmlns:a16="http://schemas.microsoft.com/office/drawing/2014/main" id="{256862C2-DDE0-46A2-81AA-695C49A8F59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460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" name="Line 36">
                  <a:extLst>
                    <a:ext uri="{FF2B5EF4-FFF2-40B4-BE49-F238E27FC236}">
                      <a16:creationId xmlns:a16="http://schemas.microsoft.com/office/drawing/2014/main" id="{A73BDD8F-1784-4441-8332-CB2C7432100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748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25" name="Line 37">
                  <a:extLst>
                    <a:ext uri="{FF2B5EF4-FFF2-40B4-BE49-F238E27FC236}">
                      <a16:creationId xmlns:a16="http://schemas.microsoft.com/office/drawing/2014/main" id="{B88CAEEA-116C-4125-9D73-D9BC3DE1367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4036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</p:grpSp>
        </p:grpSp>
        <p:grpSp>
          <p:nvGrpSpPr>
            <p:cNvPr id="3085" name="Group 38">
              <a:extLst>
                <a:ext uri="{FF2B5EF4-FFF2-40B4-BE49-F238E27FC236}">
                  <a16:creationId xmlns:a16="http://schemas.microsoft.com/office/drawing/2014/main" id="{10C7F2AF-5242-43C5-9332-27936393B27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" y="3938"/>
              <a:ext cx="4946" cy="335"/>
              <a:chOff x="386" y="3938"/>
              <a:chExt cx="4946" cy="335"/>
            </a:xfrm>
          </p:grpSpPr>
          <p:sp>
            <p:nvSpPr>
              <p:cNvPr id="3086" name="Freeform 39">
                <a:extLst>
                  <a:ext uri="{FF2B5EF4-FFF2-40B4-BE49-F238E27FC236}">
                    <a16:creationId xmlns:a16="http://schemas.microsoft.com/office/drawing/2014/main" id="{E2769A1D-9726-4420-871F-8AAA3585BD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4574" y="3494"/>
                <a:ext cx="311" cy="1204"/>
              </a:xfrm>
              <a:custGeom>
                <a:avLst/>
                <a:gdLst>
                  <a:gd name="T0" fmla="*/ 0 w 290"/>
                  <a:gd name="T1" fmla="*/ 2 h 1250"/>
                  <a:gd name="T2" fmla="*/ 276 w 290"/>
                  <a:gd name="T3" fmla="*/ 2 h 1250"/>
                  <a:gd name="T4" fmla="*/ 331 w 290"/>
                  <a:gd name="T5" fmla="*/ 46 h 1250"/>
                  <a:gd name="T6" fmla="*/ 331 w 290"/>
                  <a:gd name="T7" fmla="*/ 1115 h 1250"/>
                  <a:gd name="T8" fmla="*/ 276 w 290"/>
                  <a:gd name="T9" fmla="*/ 1160 h 1250"/>
                  <a:gd name="T10" fmla="*/ 0 w 290"/>
                  <a:gd name="T11" fmla="*/ 1160 h 1250"/>
                  <a:gd name="T12" fmla="*/ 0 w 290"/>
                  <a:gd name="T13" fmla="*/ 2 h 12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90"/>
                  <a:gd name="T22" fmla="*/ 0 h 1250"/>
                  <a:gd name="T23" fmla="*/ 290 w 290"/>
                  <a:gd name="T24" fmla="*/ 1250 h 125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1800"/>
              </a:p>
            </p:txBody>
          </p:sp>
          <p:sp>
            <p:nvSpPr>
              <p:cNvPr id="3087" name="Rectangle 40">
                <a:extLst>
                  <a:ext uri="{FF2B5EF4-FFF2-40B4-BE49-F238E27FC236}">
                    <a16:creationId xmlns:a16="http://schemas.microsoft.com/office/drawing/2014/main" id="{8D22AC41-23F7-4D4B-8C4E-E6AE74D562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4724" y="3674"/>
                <a:ext cx="0" cy="1202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 sz="1800"/>
              </a:p>
            </p:txBody>
          </p:sp>
          <p:sp>
            <p:nvSpPr>
              <p:cNvPr id="3088" name="Freeform 41">
                <a:extLst>
                  <a:ext uri="{FF2B5EF4-FFF2-40B4-BE49-F238E27FC236}">
                    <a16:creationId xmlns:a16="http://schemas.microsoft.com/office/drawing/2014/main" id="{8A3F1FEA-0CBE-41D3-871F-99581C3E54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837" y="3494"/>
                <a:ext cx="311" cy="1204"/>
              </a:xfrm>
              <a:custGeom>
                <a:avLst/>
                <a:gdLst>
                  <a:gd name="T0" fmla="*/ 0 w 290"/>
                  <a:gd name="T1" fmla="*/ 2 h 1250"/>
                  <a:gd name="T2" fmla="*/ 276 w 290"/>
                  <a:gd name="T3" fmla="*/ 2 h 1250"/>
                  <a:gd name="T4" fmla="*/ 331 w 290"/>
                  <a:gd name="T5" fmla="*/ 46 h 1250"/>
                  <a:gd name="T6" fmla="*/ 331 w 290"/>
                  <a:gd name="T7" fmla="*/ 1115 h 1250"/>
                  <a:gd name="T8" fmla="*/ 276 w 290"/>
                  <a:gd name="T9" fmla="*/ 1160 h 1250"/>
                  <a:gd name="T10" fmla="*/ 0 w 290"/>
                  <a:gd name="T11" fmla="*/ 1160 h 1250"/>
                  <a:gd name="T12" fmla="*/ 0 w 290"/>
                  <a:gd name="T13" fmla="*/ 2 h 12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90"/>
                  <a:gd name="T22" fmla="*/ 0 h 1250"/>
                  <a:gd name="T23" fmla="*/ 290 w 290"/>
                  <a:gd name="T24" fmla="*/ 1250 h 125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1800"/>
              </a:p>
            </p:txBody>
          </p:sp>
          <p:sp>
            <p:nvSpPr>
              <p:cNvPr id="3089" name="Rectangle 42">
                <a:extLst>
                  <a:ext uri="{FF2B5EF4-FFF2-40B4-BE49-F238E27FC236}">
                    <a16:creationId xmlns:a16="http://schemas.microsoft.com/office/drawing/2014/main" id="{F0E5F5C2-555C-4795-84E1-06C1C486ED0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987" y="3674"/>
                <a:ext cx="0" cy="1202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 sz="1800"/>
              </a:p>
            </p:txBody>
          </p:sp>
          <p:sp>
            <p:nvSpPr>
              <p:cNvPr id="3090" name="Freeform 43">
                <a:extLst>
                  <a:ext uri="{FF2B5EF4-FFF2-40B4-BE49-F238E27FC236}">
                    <a16:creationId xmlns:a16="http://schemas.microsoft.com/office/drawing/2014/main" id="{D753A11B-C36C-464E-9CBD-B6CA2714B74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2710" y="3209"/>
                <a:ext cx="311" cy="1771"/>
              </a:xfrm>
              <a:custGeom>
                <a:avLst/>
                <a:gdLst>
                  <a:gd name="T0" fmla="*/ 0 w 290"/>
                  <a:gd name="T1" fmla="*/ 4 h 1250"/>
                  <a:gd name="T2" fmla="*/ 276 w 290"/>
                  <a:gd name="T3" fmla="*/ 4 h 1250"/>
                  <a:gd name="T4" fmla="*/ 331 w 290"/>
                  <a:gd name="T5" fmla="*/ 101 h 1250"/>
                  <a:gd name="T6" fmla="*/ 331 w 290"/>
                  <a:gd name="T7" fmla="*/ 2413 h 1250"/>
                  <a:gd name="T8" fmla="*/ 276 w 290"/>
                  <a:gd name="T9" fmla="*/ 2509 h 1250"/>
                  <a:gd name="T10" fmla="*/ 0 w 290"/>
                  <a:gd name="T11" fmla="*/ 2509 h 1250"/>
                  <a:gd name="T12" fmla="*/ 0 w 290"/>
                  <a:gd name="T13" fmla="*/ 4 h 12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90"/>
                  <a:gd name="T22" fmla="*/ 0 h 1250"/>
                  <a:gd name="T23" fmla="*/ 290 w 290"/>
                  <a:gd name="T24" fmla="*/ 1250 h 125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1800"/>
              </a:p>
            </p:txBody>
          </p:sp>
          <p:sp>
            <p:nvSpPr>
              <p:cNvPr id="3091" name="Rectangle 44">
                <a:extLst>
                  <a:ext uri="{FF2B5EF4-FFF2-40B4-BE49-F238E27FC236}">
                    <a16:creationId xmlns:a16="http://schemas.microsoft.com/office/drawing/2014/main" id="{D8265F65-11B6-4DD1-A931-09CB30A9CE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2854" y="3391"/>
                <a:ext cx="0" cy="1768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 sz="1800"/>
              </a:p>
            </p:txBody>
          </p:sp>
        </p:grpSp>
      </p:grpSp>
      <p:grpSp>
        <p:nvGrpSpPr>
          <p:cNvPr id="3076" name="Group 45">
            <a:extLst>
              <a:ext uri="{FF2B5EF4-FFF2-40B4-BE49-F238E27FC236}">
                <a16:creationId xmlns:a16="http://schemas.microsoft.com/office/drawing/2014/main" id="{8A719D36-CD39-4EA5-BC76-A16A310DA883}"/>
              </a:ext>
            </a:extLst>
          </p:cNvPr>
          <p:cNvGrpSpPr>
            <a:grpSpLocks/>
          </p:cNvGrpSpPr>
          <p:nvPr/>
        </p:nvGrpSpPr>
        <p:grpSpPr bwMode="auto">
          <a:xfrm>
            <a:off x="1" y="1"/>
            <a:ext cx="12094633" cy="163513"/>
            <a:chOff x="0" y="0"/>
            <a:chExt cx="5714" cy="103"/>
          </a:xfrm>
        </p:grpSpPr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8F2BDC4C-76ED-4250-8DA2-FC56F3D2D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14" cy="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82" name="Rectangle 47">
              <a:extLst>
                <a:ext uri="{FF2B5EF4-FFF2-40B4-BE49-F238E27FC236}">
                  <a16:creationId xmlns:a16="http://schemas.microsoft.com/office/drawing/2014/main" id="{F7952F09-9BA3-4997-9A09-9D3E30133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77"/>
              <a:ext cx="5714" cy="0"/>
            </a:xfrm>
            <a:prstGeom prst="rect">
              <a:avLst/>
            </a:prstGeom>
            <a:blipFill dpi="0" rotWithShape="0">
              <a:blip r:embed="rId1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AR" altLang="es-AR" sz="1800"/>
            </a:p>
          </p:txBody>
        </p:sp>
        <p:sp>
          <p:nvSpPr>
            <p:cNvPr id="3083" name="Rectangle 48">
              <a:extLst>
                <a:ext uri="{FF2B5EF4-FFF2-40B4-BE49-F238E27FC236}">
                  <a16:creationId xmlns:a16="http://schemas.microsoft.com/office/drawing/2014/main" id="{4CE4D065-146E-4BA2-995D-31A51278FF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4"/>
              <a:ext cx="5714" cy="0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AR" altLang="es-AR" sz="1800"/>
            </a:p>
          </p:txBody>
        </p:sp>
      </p:grpSp>
      <p:sp>
        <p:nvSpPr>
          <p:cNvPr id="3077" name="Rectangle 49">
            <a:extLst>
              <a:ext uri="{FF2B5EF4-FFF2-40B4-BE49-F238E27FC236}">
                <a16:creationId xmlns:a16="http://schemas.microsoft.com/office/drawing/2014/main" id="{CEFEABBC-3693-40EA-B367-731C1CD760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3084" y="463551"/>
            <a:ext cx="10261600" cy="140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3078" name="Rectangle 50">
            <a:extLst>
              <a:ext uri="{FF2B5EF4-FFF2-40B4-BE49-F238E27FC236}">
                <a16:creationId xmlns:a16="http://schemas.microsoft.com/office/drawing/2014/main" id="{038538C0-C6B0-4DEE-B2A5-E6BE5A1B06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1"/>
            <a:ext cx="10261600" cy="45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3079" name="Text Box 51">
            <a:extLst>
              <a:ext uri="{FF2B5EF4-FFF2-40B4-BE49-F238E27FC236}">
                <a16:creationId xmlns:a16="http://schemas.microsoft.com/office/drawing/2014/main" id="{6360E755-C8DB-44D1-8E7D-8DBACBBFD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601" y="6272213"/>
            <a:ext cx="37973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 sz="1800"/>
          </a:p>
        </p:txBody>
      </p:sp>
      <p:sp>
        <p:nvSpPr>
          <p:cNvPr id="3124" name="Rectangle 52">
            <a:extLst>
              <a:ext uri="{FF2B5EF4-FFF2-40B4-BE49-F238E27FC236}">
                <a16:creationId xmlns:a16="http://schemas.microsoft.com/office/drawing/2014/main" id="{CC10F994-FD83-440C-9FAA-865B3FC8CEC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0" y="6272214"/>
            <a:ext cx="24384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A2FEAB45-26D4-4166-8A0E-DD541A5CDC59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051178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2" r:id="rId1"/>
    <p:sldLayoutId id="2147483863" r:id="rId2"/>
    <p:sldLayoutId id="2147483864" r:id="rId3"/>
    <p:sldLayoutId id="2147483865" r:id="rId4"/>
    <p:sldLayoutId id="2147483866" r:id="rId5"/>
    <p:sldLayoutId id="2147483867" r:id="rId6"/>
    <p:sldLayoutId id="2147483868" r:id="rId7"/>
    <p:sldLayoutId id="2147483869" r:id="rId8"/>
    <p:sldLayoutId id="2147483870" r:id="rId9"/>
    <p:sldLayoutId id="2147483871" r:id="rId10"/>
    <p:sldLayoutId id="2147483872" r:id="rId11"/>
  </p:sldLayoutIdLst>
  <p:hf sldNum="0" hdr="0" dt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C545"/>
          </a:solidFill>
          <a:latin typeface="+mj-lt"/>
          <a:ea typeface="+mj-ea"/>
          <a:cs typeface="+mj-cs"/>
        </a:defRPr>
      </a:lvl1pPr>
      <a:lvl2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2pPr>
      <a:lvl3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3pPr>
      <a:lvl4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4pPr>
      <a:lvl5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724874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8" r:id="rId1"/>
    <p:sldLayoutId id="2147483899" r:id="rId2"/>
    <p:sldLayoutId id="2147483900" r:id="rId3"/>
    <p:sldLayoutId id="2147483901" r:id="rId4"/>
    <p:sldLayoutId id="2147483902" r:id="rId5"/>
    <p:sldLayoutId id="2147483903" r:id="rId6"/>
    <p:sldLayoutId id="2147483904" r:id="rId7"/>
    <p:sldLayoutId id="2147483905" r:id="rId8"/>
    <p:sldLayoutId id="2147483906" r:id="rId9"/>
    <p:sldLayoutId id="2147483907" r:id="rId10"/>
    <p:sldLayoutId id="2147483908" r:id="rId11"/>
    <p:sldLayoutId id="2147483909" r:id="rId12"/>
    <p:sldLayoutId id="2147483910" r:id="rId13"/>
    <p:sldLayoutId id="2147483911" r:id="rId14"/>
    <p:sldLayoutId id="2147483912" r:id="rId15"/>
    <p:sldLayoutId id="2147483913" r:id="rId16"/>
    <p:sldLayoutId id="2147483914" r:id="rId17"/>
    <p:sldLayoutId id="2147483915" r:id="rId18"/>
  </p:sldLayoutIdLst>
  <p:hf sldNum="0"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54836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  <p:sldLayoutId id="2147483926" r:id="rId10"/>
    <p:sldLayoutId id="2147483927" r:id="rId11"/>
    <p:sldLayoutId id="2147483928" r:id="rId12"/>
    <p:sldLayoutId id="2147483929" r:id="rId13"/>
    <p:sldLayoutId id="2147483930" r:id="rId14"/>
    <p:sldLayoutId id="2147483931" r:id="rId15"/>
    <p:sldLayoutId id="2147483932" r:id="rId16"/>
  </p:sldLayoutIdLst>
  <p:hf sldNum="0" hd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Line 1"/>
          <p:cNvSpPr/>
          <p:nvPr/>
        </p:nvSpPr>
        <p:spPr>
          <a:xfrm>
            <a:off x="6096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Line 2"/>
          <p:cNvSpPr/>
          <p:nvPr/>
        </p:nvSpPr>
        <p:spPr>
          <a:xfrm>
            <a:off x="12192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Line 3"/>
          <p:cNvSpPr/>
          <p:nvPr/>
        </p:nvSpPr>
        <p:spPr>
          <a:xfrm>
            <a:off x="18288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Line 4"/>
          <p:cNvSpPr/>
          <p:nvPr/>
        </p:nvSpPr>
        <p:spPr>
          <a:xfrm>
            <a:off x="24384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Line 5"/>
          <p:cNvSpPr/>
          <p:nvPr/>
        </p:nvSpPr>
        <p:spPr>
          <a:xfrm>
            <a:off x="30480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Line 6"/>
          <p:cNvSpPr/>
          <p:nvPr/>
        </p:nvSpPr>
        <p:spPr>
          <a:xfrm>
            <a:off x="36576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Line 7"/>
          <p:cNvSpPr/>
          <p:nvPr/>
        </p:nvSpPr>
        <p:spPr>
          <a:xfrm>
            <a:off x="42672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Line 8"/>
          <p:cNvSpPr/>
          <p:nvPr/>
        </p:nvSpPr>
        <p:spPr>
          <a:xfrm>
            <a:off x="48768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Line 9"/>
          <p:cNvSpPr/>
          <p:nvPr/>
        </p:nvSpPr>
        <p:spPr>
          <a:xfrm>
            <a:off x="54864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Line 10"/>
          <p:cNvSpPr/>
          <p:nvPr/>
        </p:nvSpPr>
        <p:spPr>
          <a:xfrm>
            <a:off x="60960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Line 11"/>
          <p:cNvSpPr/>
          <p:nvPr/>
        </p:nvSpPr>
        <p:spPr>
          <a:xfrm>
            <a:off x="67056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Line 12"/>
          <p:cNvSpPr/>
          <p:nvPr/>
        </p:nvSpPr>
        <p:spPr>
          <a:xfrm>
            <a:off x="73152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Line 13"/>
          <p:cNvSpPr/>
          <p:nvPr/>
        </p:nvSpPr>
        <p:spPr>
          <a:xfrm>
            <a:off x="79248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Line 14"/>
          <p:cNvSpPr/>
          <p:nvPr/>
        </p:nvSpPr>
        <p:spPr>
          <a:xfrm>
            <a:off x="85344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Line 15"/>
          <p:cNvSpPr/>
          <p:nvPr/>
        </p:nvSpPr>
        <p:spPr>
          <a:xfrm>
            <a:off x="91440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Line 16"/>
          <p:cNvSpPr/>
          <p:nvPr/>
        </p:nvSpPr>
        <p:spPr>
          <a:xfrm>
            <a:off x="97536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Line 17"/>
          <p:cNvSpPr/>
          <p:nvPr/>
        </p:nvSpPr>
        <p:spPr>
          <a:xfrm>
            <a:off x="103632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Line 18"/>
          <p:cNvSpPr/>
          <p:nvPr/>
        </p:nvSpPr>
        <p:spPr>
          <a:xfrm>
            <a:off x="109728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Line 19"/>
          <p:cNvSpPr/>
          <p:nvPr/>
        </p:nvSpPr>
        <p:spPr>
          <a:xfrm>
            <a:off x="115824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Line 20"/>
          <p:cNvSpPr/>
          <p:nvPr/>
        </p:nvSpPr>
        <p:spPr>
          <a:xfrm>
            <a:off x="0" y="5331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Line 21"/>
          <p:cNvSpPr/>
          <p:nvPr/>
        </p:nvSpPr>
        <p:spPr>
          <a:xfrm>
            <a:off x="0" y="9903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Line 22"/>
          <p:cNvSpPr/>
          <p:nvPr/>
        </p:nvSpPr>
        <p:spPr>
          <a:xfrm>
            <a:off x="0" y="14475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Line 23"/>
          <p:cNvSpPr/>
          <p:nvPr/>
        </p:nvSpPr>
        <p:spPr>
          <a:xfrm>
            <a:off x="0" y="19047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Line 24"/>
          <p:cNvSpPr/>
          <p:nvPr/>
        </p:nvSpPr>
        <p:spPr>
          <a:xfrm>
            <a:off x="0" y="23619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Line 25"/>
          <p:cNvSpPr/>
          <p:nvPr/>
        </p:nvSpPr>
        <p:spPr>
          <a:xfrm>
            <a:off x="0" y="28191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Line 26"/>
          <p:cNvSpPr/>
          <p:nvPr/>
        </p:nvSpPr>
        <p:spPr>
          <a:xfrm>
            <a:off x="0" y="32335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Line 27"/>
          <p:cNvSpPr/>
          <p:nvPr/>
        </p:nvSpPr>
        <p:spPr>
          <a:xfrm>
            <a:off x="0" y="36655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Line 28"/>
          <p:cNvSpPr/>
          <p:nvPr/>
        </p:nvSpPr>
        <p:spPr>
          <a:xfrm>
            <a:off x="0" y="41227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Line 29"/>
          <p:cNvSpPr/>
          <p:nvPr/>
        </p:nvSpPr>
        <p:spPr>
          <a:xfrm>
            <a:off x="0" y="45799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Line 30"/>
          <p:cNvSpPr/>
          <p:nvPr/>
        </p:nvSpPr>
        <p:spPr>
          <a:xfrm>
            <a:off x="0" y="50371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Line 31"/>
          <p:cNvSpPr/>
          <p:nvPr/>
        </p:nvSpPr>
        <p:spPr>
          <a:xfrm>
            <a:off x="0" y="54943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Line 32"/>
          <p:cNvSpPr/>
          <p:nvPr/>
        </p:nvSpPr>
        <p:spPr>
          <a:xfrm>
            <a:off x="0" y="59515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Line 33"/>
          <p:cNvSpPr/>
          <p:nvPr/>
        </p:nvSpPr>
        <p:spPr>
          <a:xfrm>
            <a:off x="0" y="64087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34"/>
          <p:cNvSpPr/>
          <p:nvPr/>
        </p:nvSpPr>
        <p:spPr>
          <a:xfrm rot="16200000" flipV="1">
            <a:off x="9764340" y="5225940"/>
            <a:ext cx="496440" cy="2550240"/>
          </a:xfrm>
          <a:custGeom>
            <a:avLst/>
            <a:gdLst/>
            <a:ahLst/>
            <a:cxnLst/>
            <a:rect l="l" t="t" r="r" b="b"/>
            <a:pathLst>
              <a:path w="290" h="1250">
                <a:moveTo>
                  <a:pt x="0" y="2"/>
                </a:moveTo>
                <a:cubicBezTo>
                  <a:pt x="0" y="2"/>
                  <a:pt x="120" y="2"/>
                  <a:pt x="240" y="2"/>
                </a:cubicBezTo>
                <a:cubicBezTo>
                  <a:pt x="262" y="0"/>
                  <a:pt x="290" y="12"/>
                  <a:pt x="288" y="50"/>
                </a:cubicBezTo>
                <a:cubicBezTo>
                  <a:pt x="288" y="626"/>
                  <a:pt x="288" y="1202"/>
                  <a:pt x="288" y="1202"/>
                </a:cubicBezTo>
                <a:cubicBezTo>
                  <a:pt x="288" y="1232"/>
                  <a:pt x="274" y="1250"/>
                  <a:pt x="240" y="1250"/>
                </a:cubicBezTo>
                <a:cubicBezTo>
                  <a:pt x="120" y="1250"/>
                  <a:pt x="0" y="1250"/>
                  <a:pt x="0" y="1250"/>
                </a:cubicBezTo>
                <a:lnTo>
                  <a:pt x="0" y="2"/>
                </a:lnTo>
                <a:close/>
              </a:path>
            </a:pathLst>
          </a:cu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35"/>
          <p:cNvSpPr/>
          <p:nvPr/>
        </p:nvSpPr>
        <p:spPr>
          <a:xfrm rot="16200000" flipV="1">
            <a:off x="10001460" y="5513760"/>
            <a:ext cx="1080" cy="2545920"/>
          </a:xfrm>
          <a:prstGeom prst="rect">
            <a:avLst/>
          </a:prstGeom>
          <a:blipFill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36"/>
          <p:cNvSpPr/>
          <p:nvPr/>
        </p:nvSpPr>
        <p:spPr>
          <a:xfrm rot="16200000" flipV="1">
            <a:off x="1854420" y="5225940"/>
            <a:ext cx="496440" cy="2550240"/>
          </a:xfrm>
          <a:custGeom>
            <a:avLst/>
            <a:gdLst/>
            <a:ahLst/>
            <a:cxnLst/>
            <a:rect l="l" t="t" r="r" b="b"/>
            <a:pathLst>
              <a:path w="290" h="1250">
                <a:moveTo>
                  <a:pt x="0" y="2"/>
                </a:moveTo>
                <a:cubicBezTo>
                  <a:pt x="0" y="2"/>
                  <a:pt x="120" y="2"/>
                  <a:pt x="240" y="2"/>
                </a:cubicBezTo>
                <a:cubicBezTo>
                  <a:pt x="262" y="0"/>
                  <a:pt x="290" y="12"/>
                  <a:pt x="288" y="50"/>
                </a:cubicBezTo>
                <a:cubicBezTo>
                  <a:pt x="288" y="626"/>
                  <a:pt x="288" y="1202"/>
                  <a:pt x="288" y="1202"/>
                </a:cubicBezTo>
                <a:cubicBezTo>
                  <a:pt x="288" y="1232"/>
                  <a:pt x="274" y="1250"/>
                  <a:pt x="240" y="1250"/>
                </a:cubicBezTo>
                <a:cubicBezTo>
                  <a:pt x="120" y="1250"/>
                  <a:pt x="0" y="1250"/>
                  <a:pt x="0" y="1250"/>
                </a:cubicBezTo>
                <a:lnTo>
                  <a:pt x="0" y="2"/>
                </a:lnTo>
                <a:close/>
              </a:path>
            </a:pathLst>
          </a:cu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37"/>
          <p:cNvSpPr/>
          <p:nvPr/>
        </p:nvSpPr>
        <p:spPr>
          <a:xfrm rot="16200000" flipV="1">
            <a:off x="2091540" y="5513760"/>
            <a:ext cx="1080" cy="2545920"/>
          </a:xfrm>
          <a:prstGeom prst="rect">
            <a:avLst/>
          </a:prstGeom>
          <a:blipFill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38"/>
          <p:cNvSpPr/>
          <p:nvPr/>
        </p:nvSpPr>
        <p:spPr>
          <a:xfrm rot="16200000" flipV="1">
            <a:off x="5816820" y="4626660"/>
            <a:ext cx="496440" cy="3750240"/>
          </a:xfrm>
          <a:custGeom>
            <a:avLst/>
            <a:gdLst/>
            <a:ahLst/>
            <a:cxnLst/>
            <a:rect l="l" t="t" r="r" b="b"/>
            <a:pathLst>
              <a:path w="290" h="1250">
                <a:moveTo>
                  <a:pt x="0" y="2"/>
                </a:moveTo>
                <a:cubicBezTo>
                  <a:pt x="0" y="2"/>
                  <a:pt x="120" y="2"/>
                  <a:pt x="240" y="2"/>
                </a:cubicBezTo>
                <a:cubicBezTo>
                  <a:pt x="262" y="0"/>
                  <a:pt x="290" y="12"/>
                  <a:pt x="288" y="50"/>
                </a:cubicBezTo>
                <a:cubicBezTo>
                  <a:pt x="288" y="626"/>
                  <a:pt x="288" y="1202"/>
                  <a:pt x="288" y="1202"/>
                </a:cubicBezTo>
                <a:cubicBezTo>
                  <a:pt x="288" y="1232"/>
                  <a:pt x="274" y="1250"/>
                  <a:pt x="240" y="1250"/>
                </a:cubicBezTo>
                <a:cubicBezTo>
                  <a:pt x="120" y="1250"/>
                  <a:pt x="0" y="1250"/>
                  <a:pt x="0" y="1250"/>
                </a:cubicBezTo>
                <a:lnTo>
                  <a:pt x="0" y="2"/>
                </a:lnTo>
                <a:close/>
              </a:path>
            </a:pathLst>
          </a:cu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39"/>
          <p:cNvSpPr/>
          <p:nvPr/>
        </p:nvSpPr>
        <p:spPr>
          <a:xfrm rot="16200000" flipV="1">
            <a:off x="6043380" y="4914720"/>
            <a:ext cx="1080" cy="3744000"/>
          </a:xfrm>
          <a:prstGeom prst="rect">
            <a:avLst/>
          </a:prstGeom>
          <a:blipFill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0" name="Picture 45"/>
          <p:cNvPicPr/>
          <p:nvPr/>
        </p:nvPicPr>
        <p:blipFill>
          <a:blip r:embed="rId15"/>
          <a:stretch/>
        </p:blipFill>
        <p:spPr>
          <a:xfrm>
            <a:off x="0" y="0"/>
            <a:ext cx="12096480" cy="63000"/>
          </a:xfrm>
          <a:prstGeom prst="rect">
            <a:avLst/>
          </a:prstGeom>
          <a:ln>
            <a:noFill/>
          </a:ln>
        </p:spPr>
      </p:pic>
      <p:sp>
        <p:nvSpPr>
          <p:cNvPr id="121" name="CustomShape 40"/>
          <p:cNvSpPr/>
          <p:nvPr/>
        </p:nvSpPr>
        <p:spPr>
          <a:xfrm>
            <a:off x="0" y="123840"/>
            <a:ext cx="12096480" cy="1080"/>
          </a:xfrm>
          <a:prstGeom prst="rect">
            <a:avLst/>
          </a:prstGeom>
          <a:blipFill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41"/>
          <p:cNvSpPr/>
          <p:nvPr/>
        </p:nvSpPr>
        <p:spPr>
          <a:xfrm>
            <a:off x="0" y="166680"/>
            <a:ext cx="12096480" cy="1080"/>
          </a:xfrm>
          <a:prstGeom prst="rect">
            <a:avLst/>
          </a:pr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PlaceHolder 42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FFC545"/>
                </a:solidFill>
                <a:uFill>
                  <a:solidFill>
                    <a:srgbClr val="FFFFFF"/>
                  </a:solidFill>
                </a:uFill>
                <a:latin typeface="Impact"/>
                <a:ea typeface="DejaVu Sans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" name="PlaceHolder 43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90000" tIns="46800" rIns="90000" bIns="468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Pulse para editar el formato de esquema del texto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Segundo nivel del esquema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Tercer nivel del esquema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Cuarto nivel del esquema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Quinto nivel del esquema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Sexto nivel del esquema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343080" indent="-342720"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Séptimo nivel del esquemaHaga clic para modificar el estilo de texto del patrón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Segundo nivel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Tercer nivel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Cuarto nivel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Quinto nivel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25" name="PlaceHolder 44"/>
          <p:cNvSpPr>
            <a:spLocks noGrp="1"/>
          </p:cNvSpPr>
          <p:nvPr>
            <p:ph type="dt"/>
          </p:nvPr>
        </p:nvSpPr>
        <p:spPr>
          <a:xfrm>
            <a:off x="914400" y="6283440"/>
            <a:ext cx="2439840" cy="382320"/>
          </a:xfrm>
          <a:prstGeom prst="rect">
            <a:avLst/>
          </a:prstGeom>
        </p:spPr>
        <p:txBody>
          <a:bodyPr lIns="90000" tIns="46800" rIns="90000" bIns="46800" anchor="b"/>
          <a:lstStyle/>
          <a:p>
            <a:pPr>
              <a:lnSpc>
                <a:spcPct val="100000"/>
              </a:lnSpc>
            </a:pPr>
            <a:endParaRPr lang="es-A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6" name="PlaceHolder 45"/>
          <p:cNvSpPr>
            <a:spLocks noGrp="1"/>
          </p:cNvSpPr>
          <p:nvPr>
            <p:ph type="ftr"/>
          </p:nvPr>
        </p:nvSpPr>
        <p:spPr>
          <a:xfrm>
            <a:off x="4165440" y="6283440"/>
            <a:ext cx="3760800" cy="382320"/>
          </a:xfrm>
          <a:prstGeom prst="rect">
            <a:avLst/>
          </a:prstGeom>
        </p:spPr>
        <p:txBody>
          <a:bodyPr lIns="90000" tIns="46800" rIns="90000" bIns="46800" anchor="b"/>
          <a:lstStyle/>
          <a:p>
            <a:pPr algn="ctr">
              <a:lnSpc>
                <a:spcPct val="100000"/>
              </a:lnSpc>
            </a:pPr>
            <a:r>
              <a:rPr lang="es-A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vvvvvvvvvvvvvvvvvvvvvvv</a:t>
            </a:r>
          </a:p>
        </p:txBody>
      </p:sp>
      <p:sp>
        <p:nvSpPr>
          <p:cNvPr id="127" name="PlaceHolder 46"/>
          <p:cNvSpPr>
            <a:spLocks noGrp="1"/>
          </p:cNvSpPr>
          <p:nvPr>
            <p:ph type="sldNum"/>
          </p:nvPr>
        </p:nvSpPr>
        <p:spPr>
          <a:xfrm>
            <a:off x="8737440" y="6283440"/>
            <a:ext cx="2439840" cy="382320"/>
          </a:xfrm>
          <a:prstGeom prst="rect">
            <a:avLst/>
          </a:prstGeom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D23B835E-B238-4A52-92EF-96CB9926B4CD}" type="slidenum">
              <a:rPr lang="es-AR" sz="1400" b="0" strike="noStrike" spc="-1">
                <a:solidFill>
                  <a:srgbClr val="99CCC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‹Nº›</a:t>
            </a:fld>
            <a:endParaRPr lang="es-A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22704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3080" indent="-342720" algn="l" defTabSz="914400" rtl="0" eaLnBrk="1" latinLnBrk="0" hangingPunct="1">
        <a:lnSpc>
          <a:spcPct val="100000"/>
        </a:lnSpc>
        <a:spcBef>
          <a:spcPts val="1000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"/>
          <p:cNvPicPr/>
          <p:nvPr/>
        </p:nvPicPr>
        <p:blipFill>
          <a:blip r:embed="rId14"/>
          <a:srcRect l="9963" t="10045" r="9963" b="5023"/>
          <a:stretch/>
        </p:blipFill>
        <p:spPr>
          <a:xfrm>
            <a:off x="25440" y="241200"/>
            <a:ext cx="1654560" cy="1017360"/>
          </a:xfrm>
          <a:prstGeom prst="rect">
            <a:avLst/>
          </a:prstGeom>
          <a:ln>
            <a:noFill/>
          </a:ln>
        </p:spPr>
      </p:pic>
      <p:sp>
        <p:nvSpPr>
          <p:cNvPr id="163" name="Line 1"/>
          <p:cNvSpPr/>
          <p:nvPr/>
        </p:nvSpPr>
        <p:spPr>
          <a:xfrm>
            <a:off x="6096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Line 2"/>
          <p:cNvSpPr/>
          <p:nvPr/>
        </p:nvSpPr>
        <p:spPr>
          <a:xfrm>
            <a:off x="12192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Line 3"/>
          <p:cNvSpPr/>
          <p:nvPr/>
        </p:nvSpPr>
        <p:spPr>
          <a:xfrm>
            <a:off x="18288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Line 4"/>
          <p:cNvSpPr/>
          <p:nvPr/>
        </p:nvSpPr>
        <p:spPr>
          <a:xfrm>
            <a:off x="24384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Line 5"/>
          <p:cNvSpPr/>
          <p:nvPr/>
        </p:nvSpPr>
        <p:spPr>
          <a:xfrm>
            <a:off x="30480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Line 6"/>
          <p:cNvSpPr/>
          <p:nvPr/>
        </p:nvSpPr>
        <p:spPr>
          <a:xfrm>
            <a:off x="36576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Line 7"/>
          <p:cNvSpPr/>
          <p:nvPr/>
        </p:nvSpPr>
        <p:spPr>
          <a:xfrm>
            <a:off x="42672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Line 8"/>
          <p:cNvSpPr/>
          <p:nvPr/>
        </p:nvSpPr>
        <p:spPr>
          <a:xfrm>
            <a:off x="48768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Line 9"/>
          <p:cNvSpPr/>
          <p:nvPr/>
        </p:nvSpPr>
        <p:spPr>
          <a:xfrm>
            <a:off x="54864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Line 10"/>
          <p:cNvSpPr/>
          <p:nvPr/>
        </p:nvSpPr>
        <p:spPr>
          <a:xfrm>
            <a:off x="60960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Line 11"/>
          <p:cNvSpPr/>
          <p:nvPr/>
        </p:nvSpPr>
        <p:spPr>
          <a:xfrm>
            <a:off x="67056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Line 12"/>
          <p:cNvSpPr/>
          <p:nvPr/>
        </p:nvSpPr>
        <p:spPr>
          <a:xfrm>
            <a:off x="73152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Line 13"/>
          <p:cNvSpPr/>
          <p:nvPr/>
        </p:nvSpPr>
        <p:spPr>
          <a:xfrm>
            <a:off x="79248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Line 14"/>
          <p:cNvSpPr/>
          <p:nvPr/>
        </p:nvSpPr>
        <p:spPr>
          <a:xfrm>
            <a:off x="85344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Line 15"/>
          <p:cNvSpPr/>
          <p:nvPr/>
        </p:nvSpPr>
        <p:spPr>
          <a:xfrm>
            <a:off x="91440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Line 16"/>
          <p:cNvSpPr/>
          <p:nvPr/>
        </p:nvSpPr>
        <p:spPr>
          <a:xfrm>
            <a:off x="97536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Line 17"/>
          <p:cNvSpPr/>
          <p:nvPr/>
        </p:nvSpPr>
        <p:spPr>
          <a:xfrm>
            <a:off x="103632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Line 18"/>
          <p:cNvSpPr/>
          <p:nvPr/>
        </p:nvSpPr>
        <p:spPr>
          <a:xfrm>
            <a:off x="109728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Line 19"/>
          <p:cNvSpPr/>
          <p:nvPr/>
        </p:nvSpPr>
        <p:spPr>
          <a:xfrm>
            <a:off x="115824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Line 20"/>
          <p:cNvSpPr/>
          <p:nvPr/>
        </p:nvSpPr>
        <p:spPr>
          <a:xfrm>
            <a:off x="0" y="51732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Line 21"/>
          <p:cNvSpPr/>
          <p:nvPr/>
        </p:nvSpPr>
        <p:spPr>
          <a:xfrm>
            <a:off x="0" y="97452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Line 22"/>
          <p:cNvSpPr/>
          <p:nvPr/>
        </p:nvSpPr>
        <p:spPr>
          <a:xfrm>
            <a:off x="0" y="143172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Line 23"/>
          <p:cNvSpPr/>
          <p:nvPr/>
        </p:nvSpPr>
        <p:spPr>
          <a:xfrm>
            <a:off x="0" y="188892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Line 24"/>
          <p:cNvSpPr/>
          <p:nvPr/>
        </p:nvSpPr>
        <p:spPr>
          <a:xfrm>
            <a:off x="0" y="234612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Line 25"/>
          <p:cNvSpPr/>
          <p:nvPr/>
        </p:nvSpPr>
        <p:spPr>
          <a:xfrm>
            <a:off x="0" y="280332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Line 26"/>
          <p:cNvSpPr/>
          <p:nvPr/>
        </p:nvSpPr>
        <p:spPr>
          <a:xfrm>
            <a:off x="0" y="322236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Line 27"/>
          <p:cNvSpPr/>
          <p:nvPr/>
        </p:nvSpPr>
        <p:spPr>
          <a:xfrm>
            <a:off x="0" y="364788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Line 28"/>
          <p:cNvSpPr/>
          <p:nvPr/>
        </p:nvSpPr>
        <p:spPr>
          <a:xfrm>
            <a:off x="0" y="410508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Line 29"/>
          <p:cNvSpPr/>
          <p:nvPr/>
        </p:nvSpPr>
        <p:spPr>
          <a:xfrm>
            <a:off x="0" y="456228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Line 30"/>
          <p:cNvSpPr/>
          <p:nvPr/>
        </p:nvSpPr>
        <p:spPr>
          <a:xfrm>
            <a:off x="0" y="501948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Line 31"/>
          <p:cNvSpPr/>
          <p:nvPr/>
        </p:nvSpPr>
        <p:spPr>
          <a:xfrm>
            <a:off x="0" y="547668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Line 32"/>
          <p:cNvSpPr/>
          <p:nvPr/>
        </p:nvSpPr>
        <p:spPr>
          <a:xfrm>
            <a:off x="0" y="593388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Line 33"/>
          <p:cNvSpPr/>
          <p:nvPr/>
        </p:nvSpPr>
        <p:spPr>
          <a:xfrm>
            <a:off x="0" y="639108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34"/>
          <p:cNvSpPr/>
          <p:nvPr/>
        </p:nvSpPr>
        <p:spPr>
          <a:xfrm rot="16200000" flipV="1">
            <a:off x="9757860" y="5216520"/>
            <a:ext cx="509400" cy="2547840"/>
          </a:xfrm>
          <a:custGeom>
            <a:avLst/>
            <a:gdLst/>
            <a:ahLst/>
            <a:cxnLst/>
            <a:rect l="l" t="t" r="r" b="b"/>
            <a:pathLst>
              <a:path w="290" h="1250">
                <a:moveTo>
                  <a:pt x="0" y="2"/>
                </a:moveTo>
                <a:cubicBezTo>
                  <a:pt x="0" y="2"/>
                  <a:pt x="120" y="2"/>
                  <a:pt x="240" y="2"/>
                </a:cubicBezTo>
                <a:cubicBezTo>
                  <a:pt x="262" y="0"/>
                  <a:pt x="290" y="12"/>
                  <a:pt x="288" y="50"/>
                </a:cubicBezTo>
                <a:cubicBezTo>
                  <a:pt x="288" y="626"/>
                  <a:pt x="288" y="1202"/>
                  <a:pt x="288" y="1202"/>
                </a:cubicBezTo>
                <a:cubicBezTo>
                  <a:pt x="288" y="1232"/>
                  <a:pt x="274" y="1250"/>
                  <a:pt x="240" y="1250"/>
                </a:cubicBezTo>
                <a:cubicBezTo>
                  <a:pt x="120" y="1250"/>
                  <a:pt x="0" y="1250"/>
                  <a:pt x="0" y="1250"/>
                </a:cubicBezTo>
                <a:lnTo>
                  <a:pt x="0" y="2"/>
                </a:lnTo>
                <a:close/>
              </a:path>
            </a:pathLst>
          </a:cu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35"/>
          <p:cNvSpPr/>
          <p:nvPr/>
        </p:nvSpPr>
        <p:spPr>
          <a:xfrm rot="16200000" flipV="1">
            <a:off x="10001460" y="5493540"/>
            <a:ext cx="1080" cy="2543520"/>
          </a:xfrm>
          <a:prstGeom prst="rect">
            <a:avLst/>
          </a:prstGeom>
          <a:blipFill>
            <a:blip r:embed="rId15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36"/>
          <p:cNvSpPr/>
          <p:nvPr/>
        </p:nvSpPr>
        <p:spPr>
          <a:xfrm rot="16200000" flipV="1">
            <a:off x="1847460" y="5216520"/>
            <a:ext cx="509400" cy="2547840"/>
          </a:xfrm>
          <a:custGeom>
            <a:avLst/>
            <a:gdLst/>
            <a:ahLst/>
            <a:cxnLst/>
            <a:rect l="l" t="t" r="r" b="b"/>
            <a:pathLst>
              <a:path w="290" h="1250">
                <a:moveTo>
                  <a:pt x="0" y="2"/>
                </a:moveTo>
                <a:cubicBezTo>
                  <a:pt x="0" y="2"/>
                  <a:pt x="120" y="2"/>
                  <a:pt x="240" y="2"/>
                </a:cubicBezTo>
                <a:cubicBezTo>
                  <a:pt x="262" y="0"/>
                  <a:pt x="290" y="12"/>
                  <a:pt x="288" y="50"/>
                </a:cubicBezTo>
                <a:cubicBezTo>
                  <a:pt x="288" y="626"/>
                  <a:pt x="288" y="1202"/>
                  <a:pt x="288" y="1202"/>
                </a:cubicBezTo>
                <a:cubicBezTo>
                  <a:pt x="288" y="1232"/>
                  <a:pt x="274" y="1250"/>
                  <a:pt x="240" y="1250"/>
                </a:cubicBezTo>
                <a:cubicBezTo>
                  <a:pt x="120" y="1250"/>
                  <a:pt x="0" y="1250"/>
                  <a:pt x="0" y="1250"/>
                </a:cubicBezTo>
                <a:lnTo>
                  <a:pt x="0" y="2"/>
                </a:lnTo>
                <a:close/>
              </a:path>
            </a:pathLst>
          </a:cu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37"/>
          <p:cNvSpPr/>
          <p:nvPr/>
        </p:nvSpPr>
        <p:spPr>
          <a:xfrm rot="16200000" flipV="1">
            <a:off x="2091540" y="5493540"/>
            <a:ext cx="1080" cy="2543520"/>
          </a:xfrm>
          <a:prstGeom prst="rect">
            <a:avLst/>
          </a:prstGeom>
          <a:blipFill>
            <a:blip r:embed="rId15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38"/>
          <p:cNvSpPr/>
          <p:nvPr/>
        </p:nvSpPr>
        <p:spPr>
          <a:xfrm rot="16200000" flipV="1">
            <a:off x="5810340" y="4615740"/>
            <a:ext cx="509400" cy="3748320"/>
          </a:xfrm>
          <a:custGeom>
            <a:avLst/>
            <a:gdLst/>
            <a:ahLst/>
            <a:cxnLst/>
            <a:rect l="l" t="t" r="r" b="b"/>
            <a:pathLst>
              <a:path w="290" h="1250">
                <a:moveTo>
                  <a:pt x="0" y="2"/>
                </a:moveTo>
                <a:cubicBezTo>
                  <a:pt x="0" y="2"/>
                  <a:pt x="120" y="2"/>
                  <a:pt x="240" y="2"/>
                </a:cubicBezTo>
                <a:cubicBezTo>
                  <a:pt x="262" y="0"/>
                  <a:pt x="290" y="12"/>
                  <a:pt x="288" y="50"/>
                </a:cubicBezTo>
                <a:cubicBezTo>
                  <a:pt x="288" y="626"/>
                  <a:pt x="288" y="1202"/>
                  <a:pt x="288" y="1202"/>
                </a:cubicBezTo>
                <a:cubicBezTo>
                  <a:pt x="288" y="1232"/>
                  <a:pt x="274" y="1250"/>
                  <a:pt x="240" y="1250"/>
                </a:cubicBezTo>
                <a:cubicBezTo>
                  <a:pt x="120" y="1250"/>
                  <a:pt x="0" y="1250"/>
                  <a:pt x="0" y="1250"/>
                </a:cubicBezTo>
                <a:lnTo>
                  <a:pt x="0" y="2"/>
                </a:lnTo>
                <a:close/>
              </a:path>
            </a:pathLst>
          </a:cu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39"/>
          <p:cNvSpPr/>
          <p:nvPr/>
        </p:nvSpPr>
        <p:spPr>
          <a:xfrm rot="16200000" flipV="1">
            <a:off x="6043380" y="4894500"/>
            <a:ext cx="1080" cy="3741600"/>
          </a:xfrm>
          <a:prstGeom prst="rect">
            <a:avLst/>
          </a:prstGeom>
          <a:blipFill>
            <a:blip r:embed="rId15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2" name="Picture 46"/>
          <p:cNvPicPr/>
          <p:nvPr/>
        </p:nvPicPr>
        <p:blipFill>
          <a:blip r:embed="rId16"/>
          <a:stretch/>
        </p:blipFill>
        <p:spPr>
          <a:xfrm>
            <a:off x="0" y="0"/>
            <a:ext cx="12094080" cy="60120"/>
          </a:xfrm>
          <a:prstGeom prst="rect">
            <a:avLst/>
          </a:prstGeom>
          <a:ln>
            <a:noFill/>
          </a:ln>
        </p:spPr>
      </p:pic>
      <p:sp>
        <p:nvSpPr>
          <p:cNvPr id="203" name="CustomShape 40"/>
          <p:cNvSpPr/>
          <p:nvPr/>
        </p:nvSpPr>
        <p:spPr>
          <a:xfrm>
            <a:off x="0" y="122400"/>
            <a:ext cx="12094080" cy="1080"/>
          </a:xfrm>
          <a:prstGeom prst="rect">
            <a:avLst/>
          </a:prstGeom>
          <a:blipFill>
            <a:blip r:embed="rId15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41"/>
          <p:cNvSpPr/>
          <p:nvPr/>
        </p:nvSpPr>
        <p:spPr>
          <a:xfrm>
            <a:off x="0" y="165240"/>
            <a:ext cx="12094080" cy="1080"/>
          </a:xfrm>
          <a:prstGeom prst="rect">
            <a:avLst/>
          </a:pr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PlaceHolder 42"/>
          <p:cNvSpPr>
            <a:spLocks noGrp="1"/>
          </p:cNvSpPr>
          <p:nvPr>
            <p:ph type="title"/>
          </p:nvPr>
        </p:nvSpPr>
        <p:spPr>
          <a:xfrm>
            <a:off x="1056000" y="446040"/>
            <a:ext cx="10214400" cy="142200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FFC545"/>
                </a:solidFill>
                <a:uFill>
                  <a:solidFill>
                    <a:srgbClr val="FFFFFF"/>
                  </a:solidFill>
                </a:uFill>
                <a:latin typeface="Impact"/>
                <a:ea typeface="DejaVu Sans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6" name="PlaceHolder 43"/>
          <p:cNvSpPr>
            <a:spLocks noGrp="1"/>
          </p:cNvSpPr>
          <p:nvPr>
            <p:ph type="body"/>
          </p:nvPr>
        </p:nvSpPr>
        <p:spPr>
          <a:xfrm>
            <a:off x="1009440" y="1981080"/>
            <a:ext cx="10260960" cy="4589280"/>
          </a:xfrm>
          <a:prstGeom prst="rect">
            <a:avLst/>
          </a:prstGeom>
        </p:spPr>
        <p:txBody>
          <a:bodyPr lIns="90000" tIns="46800" rIns="90000" bIns="468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Pulse para editar el formato de esquema del texto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Segundo nivel del esquema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Tercer nivel del esquema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Cuarto nivel del esquema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Quinto nivel del esquema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Sexto nivel del esquema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343080" indent="-342720"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Séptimo nivel del esquemaHaga clic para modificar el estilo de texto del patrón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Segundo nivel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Tercer nivel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Cuarto nivel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Quinto nivel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07" name="PlaceHolder 44"/>
          <p:cNvSpPr>
            <a:spLocks noGrp="1"/>
          </p:cNvSpPr>
          <p:nvPr>
            <p:ph type="dt"/>
          </p:nvPr>
        </p:nvSpPr>
        <p:spPr>
          <a:xfrm>
            <a:off x="914400" y="6283440"/>
            <a:ext cx="2437920" cy="380520"/>
          </a:xfrm>
          <a:prstGeom prst="rect">
            <a:avLst/>
          </a:prstGeom>
        </p:spPr>
        <p:txBody>
          <a:bodyPr lIns="90000" tIns="46800" rIns="90000" bIns="46800" anchor="b"/>
          <a:lstStyle/>
          <a:p>
            <a:pPr>
              <a:lnSpc>
                <a:spcPct val="100000"/>
              </a:lnSpc>
            </a:pPr>
            <a:endParaRPr lang="es-A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8" name="PlaceHolder 45"/>
          <p:cNvSpPr>
            <a:spLocks noGrp="1"/>
          </p:cNvSpPr>
          <p:nvPr>
            <p:ph type="ftr"/>
          </p:nvPr>
        </p:nvSpPr>
        <p:spPr>
          <a:xfrm>
            <a:off x="4165440" y="6283440"/>
            <a:ext cx="3758880" cy="380520"/>
          </a:xfrm>
          <a:prstGeom prst="rect">
            <a:avLst/>
          </a:prstGeom>
        </p:spPr>
        <p:txBody>
          <a:bodyPr lIns="90000" tIns="46800" rIns="90000" bIns="46800" anchor="b"/>
          <a:lstStyle/>
          <a:p>
            <a:pPr algn="ctr">
              <a:lnSpc>
                <a:spcPct val="100000"/>
              </a:lnSpc>
            </a:pPr>
            <a:r>
              <a:rPr lang="es-AR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vvvvvvvvvvvvvvvvvvvvvvv</a:t>
            </a:r>
          </a:p>
        </p:txBody>
      </p:sp>
      <p:sp>
        <p:nvSpPr>
          <p:cNvPr id="209" name="PlaceHolder 46"/>
          <p:cNvSpPr>
            <a:spLocks noGrp="1"/>
          </p:cNvSpPr>
          <p:nvPr>
            <p:ph type="sldNum"/>
          </p:nvPr>
        </p:nvSpPr>
        <p:spPr>
          <a:xfrm>
            <a:off x="8737440" y="6283440"/>
            <a:ext cx="2437920" cy="380520"/>
          </a:xfrm>
          <a:prstGeom prst="rect">
            <a:avLst/>
          </a:prstGeom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409846A3-C4CD-4243-96FE-7161D7910FE2}" type="slidenum">
              <a:rPr lang="es-AR" sz="1400" b="0" strike="noStrike" spc="-1">
                <a:solidFill>
                  <a:srgbClr val="99CCC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 Condensed"/>
              </a:rPr>
              <a:t>‹Nº›</a:t>
            </a:fld>
            <a:endParaRPr lang="es-A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22812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  <p:sldLayoutId id="2147483774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3080" indent="-342720" algn="l" defTabSz="914400" rtl="0" eaLnBrk="1" latinLnBrk="0" hangingPunct="1">
        <a:lnSpc>
          <a:spcPct val="100000"/>
        </a:lnSpc>
        <a:spcBef>
          <a:spcPts val="1000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C08816A0-E9CA-4D89-8BCB-88A39CBF23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1"/>
            <a:ext cx="10841567" cy="104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E10F572A-182A-4F2F-9657-2E7F6BF1B6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963"/>
            <a:ext cx="10841567" cy="427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556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4100" name="Text Box 3">
            <a:extLst>
              <a:ext uri="{FF2B5EF4-FFF2-40B4-BE49-F238E27FC236}">
                <a16:creationId xmlns:a16="http://schemas.microsoft.com/office/drawing/2014/main" id="{1F282398-BAB8-4909-93F6-B4F7BFA8FF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1" y="6246814"/>
            <a:ext cx="2747433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 sz="1800"/>
          </a:p>
        </p:txBody>
      </p:sp>
      <p:sp>
        <p:nvSpPr>
          <p:cNvPr id="4101" name="Text Box 4">
            <a:extLst>
              <a:ext uri="{FF2B5EF4-FFF2-40B4-BE49-F238E27FC236}">
                <a16:creationId xmlns:a16="http://schemas.microsoft.com/office/drawing/2014/main" id="{C74F588B-6732-4465-BA7A-ABD7684031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9834" y="6246814"/>
            <a:ext cx="37719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 sz="1800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63DBB5B0-169F-4B02-9B72-6CCB7CC205C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41834" y="6246813"/>
            <a:ext cx="2709333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93000"/>
              </a:lnSpc>
              <a:buClrTx/>
              <a:buSzPct val="100000"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059238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3" r:id="rId8"/>
    <p:sldLayoutId id="2147483784" r:id="rId9"/>
    <p:sldLayoutId id="2147483785" r:id="rId10"/>
    <p:sldLayoutId id="2147483786" r:id="rId11"/>
    <p:sldLayoutId id="2147483787" r:id="rId12"/>
  </p:sldLayoutIdLst>
  <p:hf sldNum="0" hdr="0" dt="0"/>
  <p:txStyles>
    <p:titleStyle>
      <a:lvl1pPr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1" fontAlgn="base" hangingPunct="1">
        <a:lnSpc>
          <a:spcPct val="93000"/>
        </a:lnSpc>
        <a:spcBef>
          <a:spcPct val="0"/>
        </a:spcBef>
        <a:spcAft>
          <a:spcPts val="1288"/>
        </a:spcAft>
        <a:buClr>
          <a:srgbClr val="000000"/>
        </a:buClr>
        <a:buSzPct val="100000"/>
        <a:buFont typeface="Times New Roman" panose="02020603050405020304" pitchFamily="18" charset="0"/>
        <a:defRPr sz="29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lnSpc>
          <a:spcPct val="93000"/>
        </a:lnSpc>
        <a:spcBef>
          <a:spcPct val="0"/>
        </a:spcBef>
        <a:spcAft>
          <a:spcPts val="1025"/>
        </a:spcAft>
        <a:buClr>
          <a:srgbClr val="000000"/>
        </a:buClr>
        <a:buSzPct val="100000"/>
        <a:buFont typeface="Times New Roman" panose="02020603050405020304" pitchFamily="18" charset="0"/>
        <a:defRPr sz="25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775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5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6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>
            <a:extLst>
              <a:ext uri="{FF2B5EF4-FFF2-40B4-BE49-F238E27FC236}">
                <a16:creationId xmlns:a16="http://schemas.microsoft.com/office/drawing/2014/main" id="{80CAC787-8E34-4826-A691-A59944F7D5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057" r="9969" b="10059"/>
          <a:stretch>
            <a:fillRect/>
          </a:stretch>
        </p:blipFill>
        <p:spPr bwMode="auto">
          <a:xfrm>
            <a:off x="82551" y="287338"/>
            <a:ext cx="1646767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69" t="15057" r="9969" b="1005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27" name="Group 2">
            <a:extLst>
              <a:ext uri="{FF2B5EF4-FFF2-40B4-BE49-F238E27FC236}">
                <a16:creationId xmlns:a16="http://schemas.microsoft.com/office/drawing/2014/main" id="{6446687B-D37E-4D1E-88B4-4181678FB11B}"/>
              </a:ext>
            </a:extLst>
          </p:cNvPr>
          <p:cNvGrpSpPr>
            <a:grpSpLocks/>
          </p:cNvGrpSpPr>
          <p:nvPr/>
        </p:nvGrpSpPr>
        <p:grpSpPr bwMode="auto">
          <a:xfrm>
            <a:off x="-14632517" y="-10974388"/>
            <a:ext cx="12060767" cy="6757988"/>
            <a:chOff x="-6913" y="-6913"/>
            <a:chExt cx="5698" cy="4257"/>
          </a:xfrm>
        </p:grpSpPr>
        <p:grpSp>
          <p:nvGrpSpPr>
            <p:cNvPr id="1036" name="Group 3">
              <a:extLst>
                <a:ext uri="{FF2B5EF4-FFF2-40B4-BE49-F238E27FC236}">
                  <a16:creationId xmlns:a16="http://schemas.microsoft.com/office/drawing/2014/main" id="{6F906D65-1724-4534-944D-59A35B23978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913" y="-6913"/>
              <a:ext cx="5698" cy="4257"/>
              <a:chOff x="-6913" y="-6913"/>
              <a:chExt cx="5698" cy="4257"/>
            </a:xfrm>
          </p:grpSpPr>
          <p:sp>
            <p:nvSpPr>
              <p:cNvPr id="1044" name="Line 4">
                <a:extLst>
                  <a:ext uri="{FF2B5EF4-FFF2-40B4-BE49-F238E27FC236}">
                    <a16:creationId xmlns:a16="http://schemas.microsoft.com/office/drawing/2014/main" id="{6910D594-753F-4BE4-80EF-105FFB4D704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625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45" name="Line 5">
                <a:extLst>
                  <a:ext uri="{FF2B5EF4-FFF2-40B4-BE49-F238E27FC236}">
                    <a16:creationId xmlns:a16="http://schemas.microsoft.com/office/drawing/2014/main" id="{06D1E40E-12DE-4727-8CA9-7AF8D663E8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337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46" name="Line 6">
                <a:extLst>
                  <a:ext uri="{FF2B5EF4-FFF2-40B4-BE49-F238E27FC236}">
                    <a16:creationId xmlns:a16="http://schemas.microsoft.com/office/drawing/2014/main" id="{E76937BD-FE2F-4288-BA90-A0755EC706C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049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47" name="Line 7">
                <a:extLst>
                  <a:ext uri="{FF2B5EF4-FFF2-40B4-BE49-F238E27FC236}">
                    <a16:creationId xmlns:a16="http://schemas.microsoft.com/office/drawing/2014/main" id="{DC748619-0684-4E26-B096-99B63C2F0B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761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48" name="Line 8">
                <a:extLst>
                  <a:ext uri="{FF2B5EF4-FFF2-40B4-BE49-F238E27FC236}">
                    <a16:creationId xmlns:a16="http://schemas.microsoft.com/office/drawing/2014/main" id="{BC3D82D2-4311-472F-93FC-66255DAE3EF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473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49" name="Line 9">
                <a:extLst>
                  <a:ext uri="{FF2B5EF4-FFF2-40B4-BE49-F238E27FC236}">
                    <a16:creationId xmlns:a16="http://schemas.microsoft.com/office/drawing/2014/main" id="{1BEBA623-4C89-420D-A9E1-2B3C2448F1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185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50" name="Line 10">
                <a:extLst>
                  <a:ext uri="{FF2B5EF4-FFF2-40B4-BE49-F238E27FC236}">
                    <a16:creationId xmlns:a16="http://schemas.microsoft.com/office/drawing/2014/main" id="{9190213A-2051-44E2-BCA4-665C44C2CFC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4897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51" name="Line 11">
                <a:extLst>
                  <a:ext uri="{FF2B5EF4-FFF2-40B4-BE49-F238E27FC236}">
                    <a16:creationId xmlns:a16="http://schemas.microsoft.com/office/drawing/2014/main" id="{F857B3B3-722B-4152-8F29-35AB9FB7A7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4609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52" name="Line 12">
                <a:extLst>
                  <a:ext uri="{FF2B5EF4-FFF2-40B4-BE49-F238E27FC236}">
                    <a16:creationId xmlns:a16="http://schemas.microsoft.com/office/drawing/2014/main" id="{4C0D1513-47C0-4792-A118-FDBE2E73199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4321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53" name="Line 13">
                <a:extLst>
                  <a:ext uri="{FF2B5EF4-FFF2-40B4-BE49-F238E27FC236}">
                    <a16:creationId xmlns:a16="http://schemas.microsoft.com/office/drawing/2014/main" id="{2109C39C-A202-467B-99B9-66132EA38BF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4033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54" name="Line 14">
                <a:extLst>
                  <a:ext uri="{FF2B5EF4-FFF2-40B4-BE49-F238E27FC236}">
                    <a16:creationId xmlns:a16="http://schemas.microsoft.com/office/drawing/2014/main" id="{033741E5-9DD1-4455-A277-9577D8AC0A6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745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55" name="Line 15">
                <a:extLst>
                  <a:ext uri="{FF2B5EF4-FFF2-40B4-BE49-F238E27FC236}">
                    <a16:creationId xmlns:a16="http://schemas.microsoft.com/office/drawing/2014/main" id="{BAB1E8AF-578A-448F-8591-85EE99610B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457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56" name="Line 16">
                <a:extLst>
                  <a:ext uri="{FF2B5EF4-FFF2-40B4-BE49-F238E27FC236}">
                    <a16:creationId xmlns:a16="http://schemas.microsoft.com/office/drawing/2014/main" id="{A872600A-D6C3-4C28-8A79-0CB712A6D92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169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57" name="Line 17">
                <a:extLst>
                  <a:ext uri="{FF2B5EF4-FFF2-40B4-BE49-F238E27FC236}">
                    <a16:creationId xmlns:a16="http://schemas.microsoft.com/office/drawing/2014/main" id="{A92EE60A-A87C-47F0-817F-319B7AC780F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881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58" name="Line 18">
                <a:extLst>
                  <a:ext uri="{FF2B5EF4-FFF2-40B4-BE49-F238E27FC236}">
                    <a16:creationId xmlns:a16="http://schemas.microsoft.com/office/drawing/2014/main" id="{B29EB3E8-FE9D-4755-BD55-E74D6292E1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593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59" name="Line 19">
                <a:extLst>
                  <a:ext uri="{FF2B5EF4-FFF2-40B4-BE49-F238E27FC236}">
                    <a16:creationId xmlns:a16="http://schemas.microsoft.com/office/drawing/2014/main" id="{E042AAEB-0B7D-44E7-99DA-8EB732E4348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305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60" name="Line 20">
                <a:extLst>
                  <a:ext uri="{FF2B5EF4-FFF2-40B4-BE49-F238E27FC236}">
                    <a16:creationId xmlns:a16="http://schemas.microsoft.com/office/drawing/2014/main" id="{BCA52516-00B6-4BD7-AEFD-6D1ADF88DD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017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61" name="Line 21">
                <a:extLst>
                  <a:ext uri="{FF2B5EF4-FFF2-40B4-BE49-F238E27FC236}">
                    <a16:creationId xmlns:a16="http://schemas.microsoft.com/office/drawing/2014/main" id="{471CB579-35BD-483B-A8C7-D8335C8B609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729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62" name="Line 22">
                <a:extLst>
                  <a:ext uri="{FF2B5EF4-FFF2-40B4-BE49-F238E27FC236}">
                    <a16:creationId xmlns:a16="http://schemas.microsoft.com/office/drawing/2014/main" id="{117E5EB0-84D3-474A-8A5A-CF6A35AE1A5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441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grpSp>
            <p:nvGrpSpPr>
              <p:cNvPr id="1063" name="Group 23">
                <a:extLst>
                  <a:ext uri="{FF2B5EF4-FFF2-40B4-BE49-F238E27FC236}">
                    <a16:creationId xmlns:a16="http://schemas.microsoft.com/office/drawing/2014/main" id="{A1A3917C-D926-43CE-BACB-A27F39AA7DD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6913" y="-6572"/>
                <a:ext cx="5698" cy="3674"/>
                <a:chOff x="-6913" y="-6572"/>
                <a:chExt cx="5698" cy="3674"/>
              </a:xfrm>
            </p:grpSpPr>
            <p:sp>
              <p:nvSpPr>
                <p:cNvPr id="1064" name="Line 24">
                  <a:extLst>
                    <a:ext uri="{FF2B5EF4-FFF2-40B4-BE49-F238E27FC236}">
                      <a16:creationId xmlns:a16="http://schemas.microsoft.com/office/drawing/2014/main" id="{FBF84AE2-3CF1-40D3-ACE7-106B06F411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6572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65" name="Line 25">
                  <a:extLst>
                    <a:ext uri="{FF2B5EF4-FFF2-40B4-BE49-F238E27FC236}">
                      <a16:creationId xmlns:a16="http://schemas.microsoft.com/office/drawing/2014/main" id="{0480601D-6677-4826-9A23-627741CBC76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6285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66" name="Line 26">
                  <a:extLst>
                    <a:ext uri="{FF2B5EF4-FFF2-40B4-BE49-F238E27FC236}">
                      <a16:creationId xmlns:a16="http://schemas.microsoft.com/office/drawing/2014/main" id="{C0EA873D-680C-454F-AA04-7E324B4FBEB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6000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67" name="Line 27">
                  <a:extLst>
                    <a:ext uri="{FF2B5EF4-FFF2-40B4-BE49-F238E27FC236}">
                      <a16:creationId xmlns:a16="http://schemas.microsoft.com/office/drawing/2014/main" id="{E609088C-E243-4E34-A092-E0E53851A29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5713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68" name="Line 28">
                  <a:extLst>
                    <a:ext uri="{FF2B5EF4-FFF2-40B4-BE49-F238E27FC236}">
                      <a16:creationId xmlns:a16="http://schemas.microsoft.com/office/drawing/2014/main" id="{A14FFE6F-39A9-471F-B8BC-F26DB0B93E1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5427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69" name="Line 29">
                  <a:extLst>
                    <a:ext uri="{FF2B5EF4-FFF2-40B4-BE49-F238E27FC236}">
                      <a16:creationId xmlns:a16="http://schemas.microsoft.com/office/drawing/2014/main" id="{9A06E4CF-7A29-4EB0-8370-14DBA0C0FBC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5141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70" name="Line 30">
                  <a:extLst>
                    <a:ext uri="{FF2B5EF4-FFF2-40B4-BE49-F238E27FC236}">
                      <a16:creationId xmlns:a16="http://schemas.microsoft.com/office/drawing/2014/main" id="{347C8DB6-797D-4F8B-B2ED-0B4882A3097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4857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71" name="Line 31">
                  <a:extLst>
                    <a:ext uri="{FF2B5EF4-FFF2-40B4-BE49-F238E27FC236}">
                      <a16:creationId xmlns:a16="http://schemas.microsoft.com/office/drawing/2014/main" id="{3ABB798F-B1B5-4815-B78A-55EFAAA1188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4574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72" name="Line 32">
                  <a:extLst>
                    <a:ext uri="{FF2B5EF4-FFF2-40B4-BE49-F238E27FC236}">
                      <a16:creationId xmlns:a16="http://schemas.microsoft.com/office/drawing/2014/main" id="{04B452A7-EE46-49B9-8D20-FE21C473DD8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4313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73" name="Line 33">
                  <a:extLst>
                    <a:ext uri="{FF2B5EF4-FFF2-40B4-BE49-F238E27FC236}">
                      <a16:creationId xmlns:a16="http://schemas.microsoft.com/office/drawing/2014/main" id="{39C54D6B-598E-472C-9024-AC187D35E2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4027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74" name="Line 34">
                  <a:extLst>
                    <a:ext uri="{FF2B5EF4-FFF2-40B4-BE49-F238E27FC236}">
                      <a16:creationId xmlns:a16="http://schemas.microsoft.com/office/drawing/2014/main" id="{C54B76B0-3517-4C8C-8B82-B140FD3E8EF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3759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75" name="Line 35">
                  <a:extLst>
                    <a:ext uri="{FF2B5EF4-FFF2-40B4-BE49-F238E27FC236}">
                      <a16:creationId xmlns:a16="http://schemas.microsoft.com/office/drawing/2014/main" id="{DA3B3A36-A03B-47C3-9ECF-1DAE509A605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3472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" name="Line 36">
                  <a:extLst>
                    <a:ext uri="{FF2B5EF4-FFF2-40B4-BE49-F238E27FC236}">
                      <a16:creationId xmlns:a16="http://schemas.microsoft.com/office/drawing/2014/main" id="{06644841-CF02-42B8-912B-9463B3AD72F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3185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77" name="Line 37">
                  <a:extLst>
                    <a:ext uri="{FF2B5EF4-FFF2-40B4-BE49-F238E27FC236}">
                      <a16:creationId xmlns:a16="http://schemas.microsoft.com/office/drawing/2014/main" id="{371A5327-2CE3-4032-AEEC-1E81748E35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2897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</p:grpSp>
        </p:grpSp>
        <p:grpSp>
          <p:nvGrpSpPr>
            <p:cNvPr id="1037" name="Group 38">
              <a:extLst>
                <a:ext uri="{FF2B5EF4-FFF2-40B4-BE49-F238E27FC236}">
                  <a16:creationId xmlns:a16="http://schemas.microsoft.com/office/drawing/2014/main" id="{B9BAA210-17F9-46ED-81E2-D18BDA592A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525" y="-2976"/>
              <a:ext cx="4930" cy="320"/>
              <a:chOff x="-6525" y="-2976"/>
              <a:chExt cx="4930" cy="320"/>
            </a:xfrm>
          </p:grpSpPr>
          <p:sp>
            <p:nvSpPr>
              <p:cNvPr id="1038" name="Freeform 39">
                <a:extLst>
                  <a:ext uri="{FF2B5EF4-FFF2-40B4-BE49-F238E27FC236}">
                    <a16:creationId xmlns:a16="http://schemas.microsoft.com/office/drawing/2014/main" id="{809EB018-BE2D-420C-B32B-657D63B822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2328" y="-3430"/>
                <a:ext cx="278" cy="1188"/>
              </a:xfrm>
              <a:custGeom>
                <a:avLst/>
                <a:gdLst>
                  <a:gd name="T0" fmla="*/ 0 w 290"/>
                  <a:gd name="T1" fmla="*/ 2 h 1250"/>
                  <a:gd name="T2" fmla="*/ 211 w 290"/>
                  <a:gd name="T3" fmla="*/ 2 h 1250"/>
                  <a:gd name="T4" fmla="*/ 254 w 290"/>
                  <a:gd name="T5" fmla="*/ 44 h 1250"/>
                  <a:gd name="T6" fmla="*/ 254 w 290"/>
                  <a:gd name="T7" fmla="*/ 1031 h 1250"/>
                  <a:gd name="T8" fmla="*/ 211 w 290"/>
                  <a:gd name="T9" fmla="*/ 1073 h 1250"/>
                  <a:gd name="T10" fmla="*/ 0 w 290"/>
                  <a:gd name="T11" fmla="*/ 1073 h 1250"/>
                  <a:gd name="T12" fmla="*/ 0 w 290"/>
                  <a:gd name="T13" fmla="*/ 2 h 12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90"/>
                  <a:gd name="T22" fmla="*/ 0 h 1250"/>
                  <a:gd name="T23" fmla="*/ 290 w 290"/>
                  <a:gd name="T24" fmla="*/ 1250 h 125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1800"/>
              </a:p>
            </p:txBody>
          </p:sp>
          <p:sp>
            <p:nvSpPr>
              <p:cNvPr id="1039" name="Rectangle 40">
                <a:extLst>
                  <a:ext uri="{FF2B5EF4-FFF2-40B4-BE49-F238E27FC236}">
                    <a16:creationId xmlns:a16="http://schemas.microsoft.com/office/drawing/2014/main" id="{B1056CE5-AC26-4982-9E24-1B967FB159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2194" y="-3247"/>
                <a:ext cx="0" cy="1186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 sz="1800"/>
              </a:p>
            </p:txBody>
          </p:sp>
          <p:sp>
            <p:nvSpPr>
              <p:cNvPr id="1040" name="Freeform 41">
                <a:extLst>
                  <a:ext uri="{FF2B5EF4-FFF2-40B4-BE49-F238E27FC236}">
                    <a16:creationId xmlns:a16="http://schemas.microsoft.com/office/drawing/2014/main" id="{979262B9-2B2E-4BF7-B51E-68637BF05D5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6065" y="-3430"/>
                <a:ext cx="278" cy="1188"/>
              </a:xfrm>
              <a:custGeom>
                <a:avLst/>
                <a:gdLst>
                  <a:gd name="T0" fmla="*/ 0 w 290"/>
                  <a:gd name="T1" fmla="*/ 2 h 1250"/>
                  <a:gd name="T2" fmla="*/ 211 w 290"/>
                  <a:gd name="T3" fmla="*/ 2 h 1250"/>
                  <a:gd name="T4" fmla="*/ 254 w 290"/>
                  <a:gd name="T5" fmla="*/ 44 h 1250"/>
                  <a:gd name="T6" fmla="*/ 254 w 290"/>
                  <a:gd name="T7" fmla="*/ 1031 h 1250"/>
                  <a:gd name="T8" fmla="*/ 211 w 290"/>
                  <a:gd name="T9" fmla="*/ 1073 h 1250"/>
                  <a:gd name="T10" fmla="*/ 0 w 290"/>
                  <a:gd name="T11" fmla="*/ 1073 h 1250"/>
                  <a:gd name="T12" fmla="*/ 0 w 290"/>
                  <a:gd name="T13" fmla="*/ 2 h 12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90"/>
                  <a:gd name="T22" fmla="*/ 0 h 1250"/>
                  <a:gd name="T23" fmla="*/ 290 w 290"/>
                  <a:gd name="T24" fmla="*/ 1250 h 125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1800"/>
              </a:p>
            </p:txBody>
          </p:sp>
          <p:sp>
            <p:nvSpPr>
              <p:cNvPr id="1041" name="Rectangle 42">
                <a:extLst>
                  <a:ext uri="{FF2B5EF4-FFF2-40B4-BE49-F238E27FC236}">
                    <a16:creationId xmlns:a16="http://schemas.microsoft.com/office/drawing/2014/main" id="{21568493-35EB-4094-B08A-30D7F0A6F5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5932" y="-3247"/>
                <a:ext cx="0" cy="1186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 sz="1800"/>
              </a:p>
            </p:txBody>
          </p:sp>
          <p:sp>
            <p:nvSpPr>
              <p:cNvPr id="1042" name="Freeform 43">
                <a:extLst>
                  <a:ext uri="{FF2B5EF4-FFF2-40B4-BE49-F238E27FC236}">
                    <a16:creationId xmlns:a16="http://schemas.microsoft.com/office/drawing/2014/main" id="{6372A272-A4EB-4007-A593-C3F00A56C9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4185" y="-3714"/>
                <a:ext cx="278" cy="1755"/>
              </a:xfrm>
              <a:custGeom>
                <a:avLst/>
                <a:gdLst>
                  <a:gd name="T0" fmla="*/ 0 w 290"/>
                  <a:gd name="T1" fmla="*/ 6 h 1250"/>
                  <a:gd name="T2" fmla="*/ 211 w 290"/>
                  <a:gd name="T3" fmla="*/ 6 h 1250"/>
                  <a:gd name="T4" fmla="*/ 254 w 290"/>
                  <a:gd name="T5" fmla="*/ 138 h 1250"/>
                  <a:gd name="T6" fmla="*/ 254 w 290"/>
                  <a:gd name="T7" fmla="*/ 3327 h 1250"/>
                  <a:gd name="T8" fmla="*/ 211 w 290"/>
                  <a:gd name="T9" fmla="*/ 3459 h 1250"/>
                  <a:gd name="T10" fmla="*/ 0 w 290"/>
                  <a:gd name="T11" fmla="*/ 3459 h 1250"/>
                  <a:gd name="T12" fmla="*/ 0 w 290"/>
                  <a:gd name="T13" fmla="*/ 6 h 12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90"/>
                  <a:gd name="T22" fmla="*/ 0 h 1250"/>
                  <a:gd name="T23" fmla="*/ 290 w 290"/>
                  <a:gd name="T24" fmla="*/ 1250 h 125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1800"/>
              </a:p>
            </p:txBody>
          </p:sp>
          <p:sp>
            <p:nvSpPr>
              <p:cNvPr id="1043" name="Rectangle 44">
                <a:extLst>
                  <a:ext uri="{FF2B5EF4-FFF2-40B4-BE49-F238E27FC236}">
                    <a16:creationId xmlns:a16="http://schemas.microsoft.com/office/drawing/2014/main" id="{CA1E5F42-A2E9-4146-BC8D-AD0D230BA3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4062" y="-3529"/>
                <a:ext cx="0" cy="1750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 sz="1800"/>
              </a:p>
            </p:txBody>
          </p:sp>
        </p:grpSp>
      </p:grpSp>
      <p:grpSp>
        <p:nvGrpSpPr>
          <p:cNvPr id="1028" name="Group 45">
            <a:extLst>
              <a:ext uri="{FF2B5EF4-FFF2-40B4-BE49-F238E27FC236}">
                <a16:creationId xmlns:a16="http://schemas.microsoft.com/office/drawing/2014/main" id="{0CC48A9E-D818-4D44-BBCF-99B0ACA016E6}"/>
              </a:ext>
            </a:extLst>
          </p:cNvPr>
          <p:cNvGrpSpPr>
            <a:grpSpLocks/>
          </p:cNvGrpSpPr>
          <p:nvPr/>
        </p:nvGrpSpPr>
        <p:grpSpPr bwMode="auto">
          <a:xfrm>
            <a:off x="1" y="1"/>
            <a:ext cx="12060767" cy="138113"/>
            <a:chOff x="0" y="0"/>
            <a:chExt cx="5698" cy="87"/>
          </a:xfrm>
        </p:grpSpPr>
        <p:pic>
          <p:nvPicPr>
            <p:cNvPr id="1033" name="Picture 46">
              <a:extLst>
                <a:ext uri="{FF2B5EF4-FFF2-40B4-BE49-F238E27FC236}">
                  <a16:creationId xmlns:a16="http://schemas.microsoft.com/office/drawing/2014/main" id="{850FE6B9-B28A-46CA-B79B-EA625FA416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698" cy="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34" name="Rectangle 47">
              <a:extLst>
                <a:ext uri="{FF2B5EF4-FFF2-40B4-BE49-F238E27FC236}">
                  <a16:creationId xmlns:a16="http://schemas.microsoft.com/office/drawing/2014/main" id="{3758A6CF-6E5F-412E-94EC-0D5879B475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1"/>
              <a:ext cx="5698" cy="0"/>
            </a:xfrm>
            <a:prstGeom prst="rect">
              <a:avLst/>
            </a:prstGeom>
            <a:blipFill dpi="0" rotWithShape="0">
              <a:blip r:embed="rId1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AR" altLang="es-AR" sz="1800"/>
            </a:p>
          </p:txBody>
        </p:sp>
        <p:sp>
          <p:nvSpPr>
            <p:cNvPr id="1035" name="Rectangle 48">
              <a:extLst>
                <a:ext uri="{FF2B5EF4-FFF2-40B4-BE49-F238E27FC236}">
                  <a16:creationId xmlns:a16="http://schemas.microsoft.com/office/drawing/2014/main" id="{0EA3BA50-45FF-4EB0-8FA8-B08D007BE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8"/>
              <a:ext cx="5698" cy="0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AR" altLang="es-AR" sz="1800"/>
            </a:p>
          </p:txBody>
        </p:sp>
      </p:grpSp>
      <p:sp>
        <p:nvSpPr>
          <p:cNvPr id="1029" name="Rectangle 49">
            <a:extLst>
              <a:ext uri="{FF2B5EF4-FFF2-40B4-BE49-F238E27FC236}">
                <a16:creationId xmlns:a16="http://schemas.microsoft.com/office/drawing/2014/main" id="{87EF8704-141E-48A4-A5A1-2CCD45012A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463550"/>
            <a:ext cx="10227733" cy="141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1030" name="Rectangle 50">
            <a:extLst>
              <a:ext uri="{FF2B5EF4-FFF2-40B4-BE49-F238E27FC236}">
                <a16:creationId xmlns:a16="http://schemas.microsoft.com/office/drawing/2014/main" id="{4D4978A2-D921-419A-B33A-B6377DC9E6F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227733" cy="456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1031" name="Text Box 51">
            <a:extLst>
              <a:ext uri="{FF2B5EF4-FFF2-40B4-BE49-F238E27FC236}">
                <a16:creationId xmlns:a16="http://schemas.microsoft.com/office/drawing/2014/main" id="{AF125FF4-682E-4726-8E58-BBF985A2BF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601" y="6207126"/>
            <a:ext cx="376343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 sz="1800"/>
          </a:p>
        </p:txBody>
      </p:sp>
      <p:sp>
        <p:nvSpPr>
          <p:cNvPr id="1076" name="Rectangle 52">
            <a:extLst>
              <a:ext uri="{FF2B5EF4-FFF2-40B4-BE49-F238E27FC236}">
                <a16:creationId xmlns:a16="http://schemas.microsoft.com/office/drawing/2014/main" id="{AC21DE0F-CAA5-45AB-9B3C-6D2527784EF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0" y="6197601"/>
            <a:ext cx="2404533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7C71883-B31B-47B3-A261-388315432BF4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405464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</p:sldLayoutIdLst>
  <p:hf sldNum="0" hdr="0" dt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C545"/>
          </a:solidFill>
          <a:latin typeface="+mj-lt"/>
          <a:ea typeface="+mj-ea"/>
          <a:cs typeface="+mj-cs"/>
        </a:defRPr>
      </a:lvl1pPr>
      <a:lvl2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2pPr>
      <a:lvl3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3pPr>
      <a:lvl4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4pPr>
      <a:lvl5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0" name="Group 1">
            <a:extLst>
              <a:ext uri="{FF2B5EF4-FFF2-40B4-BE49-F238E27FC236}">
                <a16:creationId xmlns:a16="http://schemas.microsoft.com/office/drawing/2014/main" id="{1EDEE5CD-B3E2-4002-BA9E-473B5DC6C124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41200" cy="6819900"/>
            <a:chOff x="0" y="0"/>
            <a:chExt cx="5736" cy="4296"/>
          </a:xfrm>
        </p:grpSpPr>
        <p:grpSp>
          <p:nvGrpSpPr>
            <p:cNvPr id="2061" name="Group 2">
              <a:extLst>
                <a:ext uri="{FF2B5EF4-FFF2-40B4-BE49-F238E27FC236}">
                  <a16:creationId xmlns:a16="http://schemas.microsoft.com/office/drawing/2014/main" id="{0CCD763E-6998-48D7-AB3A-EAD680C9622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36" cy="4296"/>
              <a:chOff x="0" y="0"/>
              <a:chExt cx="5736" cy="4296"/>
            </a:xfrm>
          </p:grpSpPr>
          <p:sp>
            <p:nvSpPr>
              <p:cNvPr id="2069" name="Line 3">
                <a:extLst>
                  <a:ext uri="{FF2B5EF4-FFF2-40B4-BE49-F238E27FC236}">
                    <a16:creationId xmlns:a16="http://schemas.microsoft.com/office/drawing/2014/main" id="{8A869C1D-E821-400D-A43B-3FE0C374BB8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70" name="Line 4">
                <a:extLst>
                  <a:ext uri="{FF2B5EF4-FFF2-40B4-BE49-F238E27FC236}">
                    <a16:creationId xmlns:a16="http://schemas.microsoft.com/office/drawing/2014/main" id="{55BF69D8-9E92-4B10-BE99-281560B7537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71" name="Line 5">
                <a:extLst>
                  <a:ext uri="{FF2B5EF4-FFF2-40B4-BE49-F238E27FC236}">
                    <a16:creationId xmlns:a16="http://schemas.microsoft.com/office/drawing/2014/main" id="{888D80EF-EF16-44B7-9A50-A217AC49EDA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72" name="Line 6">
                <a:extLst>
                  <a:ext uri="{FF2B5EF4-FFF2-40B4-BE49-F238E27FC236}">
                    <a16:creationId xmlns:a16="http://schemas.microsoft.com/office/drawing/2014/main" id="{1E1B9962-8BA3-44F1-B91B-AC377BDE7B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73" name="Line 7">
                <a:extLst>
                  <a:ext uri="{FF2B5EF4-FFF2-40B4-BE49-F238E27FC236}">
                    <a16:creationId xmlns:a16="http://schemas.microsoft.com/office/drawing/2014/main" id="{E1C5933F-C066-494D-BDBB-E095CE1B62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74" name="Line 8">
                <a:extLst>
                  <a:ext uri="{FF2B5EF4-FFF2-40B4-BE49-F238E27FC236}">
                    <a16:creationId xmlns:a16="http://schemas.microsoft.com/office/drawing/2014/main" id="{F4C5B0D9-FDC0-4D14-A500-91CAA72F196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75" name="Line 9">
                <a:extLst>
                  <a:ext uri="{FF2B5EF4-FFF2-40B4-BE49-F238E27FC236}">
                    <a16:creationId xmlns:a16="http://schemas.microsoft.com/office/drawing/2014/main" id="{A1B1D81C-4BA0-4F6A-BBEA-5653B72108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76" name="Line 10">
                <a:extLst>
                  <a:ext uri="{FF2B5EF4-FFF2-40B4-BE49-F238E27FC236}">
                    <a16:creationId xmlns:a16="http://schemas.microsoft.com/office/drawing/2014/main" id="{06437DFC-9F33-45F6-A7AC-AE330BAC357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4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77" name="Line 11">
                <a:extLst>
                  <a:ext uri="{FF2B5EF4-FFF2-40B4-BE49-F238E27FC236}">
                    <a16:creationId xmlns:a16="http://schemas.microsoft.com/office/drawing/2014/main" id="{8F0A409D-C881-449E-A414-4706BD03DC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78" name="Line 12">
                <a:extLst>
                  <a:ext uri="{FF2B5EF4-FFF2-40B4-BE49-F238E27FC236}">
                    <a16:creationId xmlns:a16="http://schemas.microsoft.com/office/drawing/2014/main" id="{B3D63175-D3EF-465E-877B-8DF48DD9DC1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79" name="Line 13">
                <a:extLst>
                  <a:ext uri="{FF2B5EF4-FFF2-40B4-BE49-F238E27FC236}">
                    <a16:creationId xmlns:a16="http://schemas.microsoft.com/office/drawing/2014/main" id="{1F9AA21E-480F-4D00-AA06-C87DDCD2638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80" name="Line 14">
                <a:extLst>
                  <a:ext uri="{FF2B5EF4-FFF2-40B4-BE49-F238E27FC236}">
                    <a16:creationId xmlns:a16="http://schemas.microsoft.com/office/drawing/2014/main" id="{280222AB-F372-4D4E-81D6-6EFE0C1D42F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6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81" name="Line 15">
                <a:extLst>
                  <a:ext uri="{FF2B5EF4-FFF2-40B4-BE49-F238E27FC236}">
                    <a16:creationId xmlns:a16="http://schemas.microsoft.com/office/drawing/2014/main" id="{83535394-2F2E-405C-8341-4602DD102F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82" name="Line 16">
                <a:extLst>
                  <a:ext uri="{FF2B5EF4-FFF2-40B4-BE49-F238E27FC236}">
                    <a16:creationId xmlns:a16="http://schemas.microsoft.com/office/drawing/2014/main" id="{55EC9C5E-B050-40DC-AB5E-829B117A451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83" name="Line 17">
                <a:extLst>
                  <a:ext uri="{FF2B5EF4-FFF2-40B4-BE49-F238E27FC236}">
                    <a16:creationId xmlns:a16="http://schemas.microsoft.com/office/drawing/2014/main" id="{057A8F65-F77E-437A-BA90-D05FB4A2990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84" name="Line 18">
                <a:extLst>
                  <a:ext uri="{FF2B5EF4-FFF2-40B4-BE49-F238E27FC236}">
                    <a16:creationId xmlns:a16="http://schemas.microsoft.com/office/drawing/2014/main" id="{4CFB3B3E-D23D-461D-B40B-7B50FF8A0C3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8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85" name="Line 19">
                <a:extLst>
                  <a:ext uri="{FF2B5EF4-FFF2-40B4-BE49-F238E27FC236}">
                    <a16:creationId xmlns:a16="http://schemas.microsoft.com/office/drawing/2014/main" id="{032B683A-DA39-4001-8982-C714BD6725A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6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86" name="Line 20">
                <a:extLst>
                  <a:ext uri="{FF2B5EF4-FFF2-40B4-BE49-F238E27FC236}">
                    <a16:creationId xmlns:a16="http://schemas.microsoft.com/office/drawing/2014/main" id="{885E919C-F347-44A0-9D88-3D9CF86AFC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2087" name="Line 21">
                <a:extLst>
                  <a:ext uri="{FF2B5EF4-FFF2-40B4-BE49-F238E27FC236}">
                    <a16:creationId xmlns:a16="http://schemas.microsoft.com/office/drawing/2014/main" id="{8612B6BB-3798-4B3A-92BC-878FDC564A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72" y="0"/>
                <a:ext cx="0" cy="4296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grpSp>
            <p:nvGrpSpPr>
              <p:cNvPr id="2088" name="Group 22">
                <a:extLst>
                  <a:ext uri="{FF2B5EF4-FFF2-40B4-BE49-F238E27FC236}">
                    <a16:creationId xmlns:a16="http://schemas.microsoft.com/office/drawing/2014/main" id="{41C31455-1AF6-4A87-8FF8-FC840039E8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36"/>
                <a:ext cx="5736" cy="3721"/>
                <a:chOff x="0" y="336"/>
                <a:chExt cx="5736" cy="3721"/>
              </a:xfrm>
            </p:grpSpPr>
            <p:sp>
              <p:nvSpPr>
                <p:cNvPr id="2089" name="Line 23">
                  <a:extLst>
                    <a:ext uri="{FF2B5EF4-FFF2-40B4-BE49-F238E27FC236}">
                      <a16:creationId xmlns:a16="http://schemas.microsoft.com/office/drawing/2014/main" id="{83267796-8006-4A2F-B856-022AC3F423E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36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090" name="Line 24">
                  <a:extLst>
                    <a:ext uri="{FF2B5EF4-FFF2-40B4-BE49-F238E27FC236}">
                      <a16:creationId xmlns:a16="http://schemas.microsoft.com/office/drawing/2014/main" id="{3C7081CA-5EF4-452D-AC1D-EAD6E8A4154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624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091" name="Line 25">
                  <a:extLst>
                    <a:ext uri="{FF2B5EF4-FFF2-40B4-BE49-F238E27FC236}">
                      <a16:creationId xmlns:a16="http://schemas.microsoft.com/office/drawing/2014/main" id="{996104C5-594B-4584-AAAE-6B981B0A301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912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092" name="Line 26">
                  <a:extLst>
                    <a:ext uri="{FF2B5EF4-FFF2-40B4-BE49-F238E27FC236}">
                      <a16:creationId xmlns:a16="http://schemas.microsoft.com/office/drawing/2014/main" id="{93CFA98D-E43E-4473-8970-24EA8019A46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200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093" name="Line 27">
                  <a:extLst>
                    <a:ext uri="{FF2B5EF4-FFF2-40B4-BE49-F238E27FC236}">
                      <a16:creationId xmlns:a16="http://schemas.microsoft.com/office/drawing/2014/main" id="{07F6BBD8-D998-4DD4-906C-3B70DE9CD2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488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094" name="Line 28">
                  <a:extLst>
                    <a:ext uri="{FF2B5EF4-FFF2-40B4-BE49-F238E27FC236}">
                      <a16:creationId xmlns:a16="http://schemas.microsoft.com/office/drawing/2014/main" id="{146F4193-C322-486A-966D-92CC86D30A5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776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095" name="Line 29">
                  <a:extLst>
                    <a:ext uri="{FF2B5EF4-FFF2-40B4-BE49-F238E27FC236}">
                      <a16:creationId xmlns:a16="http://schemas.microsoft.com/office/drawing/2014/main" id="{C8E01C01-AB78-4F79-9F27-F6CE1891C55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050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096" name="Line 30">
                  <a:extLst>
                    <a:ext uri="{FF2B5EF4-FFF2-40B4-BE49-F238E27FC236}">
                      <a16:creationId xmlns:a16="http://schemas.microsoft.com/office/drawing/2014/main" id="{371E0619-A9E5-40F5-8576-BA94B6E522A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330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097" name="Line 31">
                  <a:extLst>
                    <a:ext uri="{FF2B5EF4-FFF2-40B4-BE49-F238E27FC236}">
                      <a16:creationId xmlns:a16="http://schemas.microsoft.com/office/drawing/2014/main" id="{5E9ED2CC-27D7-46FB-AA03-4826912263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618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098" name="Line 32">
                  <a:extLst>
                    <a:ext uri="{FF2B5EF4-FFF2-40B4-BE49-F238E27FC236}">
                      <a16:creationId xmlns:a16="http://schemas.microsoft.com/office/drawing/2014/main" id="{26DA4063-F9AF-4B9C-9833-9D5578E7A9F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906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099" name="Line 33">
                  <a:extLst>
                    <a:ext uri="{FF2B5EF4-FFF2-40B4-BE49-F238E27FC236}">
                      <a16:creationId xmlns:a16="http://schemas.microsoft.com/office/drawing/2014/main" id="{8E6D5103-BFE3-47D9-A820-8F9179DB301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194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100" name="Line 34">
                  <a:extLst>
                    <a:ext uri="{FF2B5EF4-FFF2-40B4-BE49-F238E27FC236}">
                      <a16:creationId xmlns:a16="http://schemas.microsoft.com/office/drawing/2014/main" id="{E1986D7D-7711-47DD-9C71-A70888A4B0A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482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" name="Line 35">
                  <a:extLst>
                    <a:ext uri="{FF2B5EF4-FFF2-40B4-BE49-F238E27FC236}">
                      <a16:creationId xmlns:a16="http://schemas.microsoft.com/office/drawing/2014/main" id="{D9224C9C-F071-41E7-8BBA-345E771C7CA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770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102" name="Line 36">
                  <a:extLst>
                    <a:ext uri="{FF2B5EF4-FFF2-40B4-BE49-F238E27FC236}">
                      <a16:creationId xmlns:a16="http://schemas.microsoft.com/office/drawing/2014/main" id="{24BE6C6A-CF31-4CDA-ABF5-6C24CBA69E2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4058"/>
                  <a:ext cx="5736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</p:grpSp>
        </p:grpSp>
        <p:grpSp>
          <p:nvGrpSpPr>
            <p:cNvPr id="2062" name="Group 37">
              <a:extLst>
                <a:ext uri="{FF2B5EF4-FFF2-40B4-BE49-F238E27FC236}">
                  <a16:creationId xmlns:a16="http://schemas.microsoft.com/office/drawing/2014/main" id="{5612E3C7-5BFF-4F78-B156-7FB843C939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" y="3937"/>
              <a:ext cx="4968" cy="358"/>
              <a:chOff x="386" y="3937"/>
              <a:chExt cx="4968" cy="358"/>
            </a:xfrm>
          </p:grpSpPr>
          <p:sp>
            <p:nvSpPr>
              <p:cNvPr id="2063" name="Freeform 38">
                <a:extLst>
                  <a:ext uri="{FF2B5EF4-FFF2-40B4-BE49-F238E27FC236}">
                    <a16:creationId xmlns:a16="http://schemas.microsoft.com/office/drawing/2014/main" id="{55A38E0C-1274-45BE-9168-B2CEBAC21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4568" y="3498"/>
                <a:ext cx="345" cy="1226"/>
              </a:xfrm>
              <a:custGeom>
                <a:avLst/>
                <a:gdLst>
                  <a:gd name="T0" fmla="*/ 0 w 290"/>
                  <a:gd name="T1" fmla="*/ 2 h 1250"/>
                  <a:gd name="T2" fmla="*/ 404 w 290"/>
                  <a:gd name="T3" fmla="*/ 2 h 1250"/>
                  <a:gd name="T4" fmla="*/ 485 w 290"/>
                  <a:gd name="T5" fmla="*/ 47 h 1250"/>
                  <a:gd name="T6" fmla="*/ 485 w 290"/>
                  <a:gd name="T7" fmla="*/ 1134 h 1250"/>
                  <a:gd name="T8" fmla="*/ 404 w 290"/>
                  <a:gd name="T9" fmla="*/ 1179 h 1250"/>
                  <a:gd name="T10" fmla="*/ 0 w 290"/>
                  <a:gd name="T11" fmla="*/ 1179 h 1250"/>
                  <a:gd name="T12" fmla="*/ 0 w 290"/>
                  <a:gd name="T13" fmla="*/ 2 h 12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90"/>
                  <a:gd name="T22" fmla="*/ 0 h 1250"/>
                  <a:gd name="T23" fmla="*/ 290 w 290"/>
                  <a:gd name="T24" fmla="*/ 1250 h 125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1800"/>
              </a:p>
            </p:txBody>
          </p:sp>
          <p:sp>
            <p:nvSpPr>
              <p:cNvPr id="2064" name="Rectangle 39">
                <a:extLst>
                  <a:ext uri="{FF2B5EF4-FFF2-40B4-BE49-F238E27FC236}">
                    <a16:creationId xmlns:a16="http://schemas.microsoft.com/office/drawing/2014/main" id="{A4C70E30-D962-4ECF-9B75-B856DDC2EB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4731" y="3679"/>
                <a:ext cx="8" cy="1224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 sz="1800"/>
              </a:p>
            </p:txBody>
          </p:sp>
          <p:sp>
            <p:nvSpPr>
              <p:cNvPr id="2065" name="Freeform 40">
                <a:extLst>
                  <a:ext uri="{FF2B5EF4-FFF2-40B4-BE49-F238E27FC236}">
                    <a16:creationId xmlns:a16="http://schemas.microsoft.com/office/drawing/2014/main" id="{9D68641D-6FC9-41A4-8699-EFF598C81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831" y="3498"/>
                <a:ext cx="345" cy="1226"/>
              </a:xfrm>
              <a:custGeom>
                <a:avLst/>
                <a:gdLst>
                  <a:gd name="T0" fmla="*/ 0 w 290"/>
                  <a:gd name="T1" fmla="*/ 2 h 1250"/>
                  <a:gd name="T2" fmla="*/ 404 w 290"/>
                  <a:gd name="T3" fmla="*/ 2 h 1250"/>
                  <a:gd name="T4" fmla="*/ 485 w 290"/>
                  <a:gd name="T5" fmla="*/ 47 h 1250"/>
                  <a:gd name="T6" fmla="*/ 485 w 290"/>
                  <a:gd name="T7" fmla="*/ 1134 h 1250"/>
                  <a:gd name="T8" fmla="*/ 404 w 290"/>
                  <a:gd name="T9" fmla="*/ 1179 h 1250"/>
                  <a:gd name="T10" fmla="*/ 0 w 290"/>
                  <a:gd name="T11" fmla="*/ 1179 h 1250"/>
                  <a:gd name="T12" fmla="*/ 0 w 290"/>
                  <a:gd name="T13" fmla="*/ 2 h 12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90"/>
                  <a:gd name="T22" fmla="*/ 0 h 1250"/>
                  <a:gd name="T23" fmla="*/ 290 w 290"/>
                  <a:gd name="T24" fmla="*/ 1250 h 125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1800"/>
              </a:p>
            </p:txBody>
          </p:sp>
          <p:sp>
            <p:nvSpPr>
              <p:cNvPr id="2066" name="Rectangle 41">
                <a:extLst>
                  <a:ext uri="{FF2B5EF4-FFF2-40B4-BE49-F238E27FC236}">
                    <a16:creationId xmlns:a16="http://schemas.microsoft.com/office/drawing/2014/main" id="{14707D69-9283-4740-98C4-5FCFBAAC9F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994" y="3679"/>
                <a:ext cx="8" cy="1224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 sz="1800"/>
              </a:p>
            </p:txBody>
          </p:sp>
          <p:sp>
            <p:nvSpPr>
              <p:cNvPr id="2067" name="Freeform 42">
                <a:extLst>
                  <a:ext uri="{FF2B5EF4-FFF2-40B4-BE49-F238E27FC236}">
                    <a16:creationId xmlns:a16="http://schemas.microsoft.com/office/drawing/2014/main" id="{F8E2DF20-3839-4DC8-86B8-322FB96354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2704" y="3214"/>
                <a:ext cx="345" cy="1793"/>
              </a:xfrm>
              <a:custGeom>
                <a:avLst/>
                <a:gdLst>
                  <a:gd name="T0" fmla="*/ 0 w 290"/>
                  <a:gd name="T1" fmla="*/ 6 h 1250"/>
                  <a:gd name="T2" fmla="*/ 404 w 290"/>
                  <a:gd name="T3" fmla="*/ 6 h 1250"/>
                  <a:gd name="T4" fmla="*/ 485 w 290"/>
                  <a:gd name="T5" fmla="*/ 148 h 1250"/>
                  <a:gd name="T6" fmla="*/ 485 w 290"/>
                  <a:gd name="T7" fmla="*/ 3547 h 1250"/>
                  <a:gd name="T8" fmla="*/ 404 w 290"/>
                  <a:gd name="T9" fmla="*/ 3689 h 1250"/>
                  <a:gd name="T10" fmla="*/ 0 w 290"/>
                  <a:gd name="T11" fmla="*/ 3689 h 1250"/>
                  <a:gd name="T12" fmla="*/ 0 w 290"/>
                  <a:gd name="T13" fmla="*/ 6 h 12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90"/>
                  <a:gd name="T22" fmla="*/ 0 h 1250"/>
                  <a:gd name="T23" fmla="*/ 290 w 290"/>
                  <a:gd name="T24" fmla="*/ 1250 h 125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1800"/>
              </a:p>
            </p:txBody>
          </p:sp>
          <p:sp>
            <p:nvSpPr>
              <p:cNvPr id="2068" name="Rectangle 43">
                <a:extLst>
                  <a:ext uri="{FF2B5EF4-FFF2-40B4-BE49-F238E27FC236}">
                    <a16:creationId xmlns:a16="http://schemas.microsoft.com/office/drawing/2014/main" id="{51E2340B-52F5-4D3A-A5DA-80E77D5E6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2861" y="3396"/>
                <a:ext cx="8" cy="1790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 sz="1800"/>
              </a:p>
            </p:txBody>
          </p:sp>
        </p:grpSp>
      </p:grpSp>
      <p:grpSp>
        <p:nvGrpSpPr>
          <p:cNvPr id="2051" name="Group 44">
            <a:extLst>
              <a:ext uri="{FF2B5EF4-FFF2-40B4-BE49-F238E27FC236}">
                <a16:creationId xmlns:a16="http://schemas.microsoft.com/office/drawing/2014/main" id="{1DEE75F5-E373-4E4D-A2AF-79459483EAA1}"/>
              </a:ext>
            </a:extLst>
          </p:cNvPr>
          <p:cNvGrpSpPr>
            <a:grpSpLocks/>
          </p:cNvGrpSpPr>
          <p:nvPr/>
        </p:nvGrpSpPr>
        <p:grpSpPr bwMode="auto">
          <a:xfrm>
            <a:off x="0" y="0"/>
            <a:ext cx="12141200" cy="198438"/>
            <a:chOff x="0" y="0"/>
            <a:chExt cx="5736" cy="125"/>
          </a:xfrm>
        </p:grpSpPr>
        <p:pic>
          <p:nvPicPr>
            <p:cNvPr id="2058" name="Picture 45">
              <a:extLst>
                <a:ext uri="{FF2B5EF4-FFF2-40B4-BE49-F238E27FC236}">
                  <a16:creationId xmlns:a16="http://schemas.microsoft.com/office/drawing/2014/main" id="{6ADAAE10-2363-42B7-A262-2209AF60DA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36" cy="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59" name="Rectangle 46">
              <a:extLst>
                <a:ext uri="{FF2B5EF4-FFF2-40B4-BE49-F238E27FC236}">
                  <a16:creationId xmlns:a16="http://schemas.microsoft.com/office/drawing/2014/main" id="{0DD9DF45-0A7D-4BBA-AE07-E7831FA549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92"/>
              <a:ext cx="5736" cy="6"/>
            </a:xfrm>
            <a:prstGeom prst="rect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AR" altLang="es-AR" sz="1800"/>
            </a:p>
          </p:txBody>
        </p:sp>
        <p:sp>
          <p:nvSpPr>
            <p:cNvPr id="2060" name="Rectangle 47">
              <a:extLst>
                <a:ext uri="{FF2B5EF4-FFF2-40B4-BE49-F238E27FC236}">
                  <a16:creationId xmlns:a16="http://schemas.microsoft.com/office/drawing/2014/main" id="{E34A9DF2-5AE9-4862-90BB-DCBCCCBE18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19"/>
              <a:ext cx="5736" cy="6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AR" altLang="es-AR" sz="1800"/>
            </a:p>
          </p:txBody>
        </p:sp>
      </p:grpSp>
      <p:pic>
        <p:nvPicPr>
          <p:cNvPr id="2052" name="Picture 48">
            <a:extLst>
              <a:ext uri="{FF2B5EF4-FFF2-40B4-BE49-F238E27FC236}">
                <a16:creationId xmlns:a16="http://schemas.microsoft.com/office/drawing/2014/main" id="{0721ED66-7BB4-44FC-B219-4768CBAF3C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0069" r="9969" b="10069"/>
          <a:stretch>
            <a:fillRect/>
          </a:stretch>
        </p:blipFill>
        <p:spPr bwMode="auto">
          <a:xfrm>
            <a:off x="48684" y="273050"/>
            <a:ext cx="1234016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69" t="10069" r="9969" b="1006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3" name="Rectangle 49">
            <a:extLst>
              <a:ext uri="{FF2B5EF4-FFF2-40B4-BE49-F238E27FC236}">
                <a16:creationId xmlns:a16="http://schemas.microsoft.com/office/drawing/2014/main" id="{B6D74562-F34A-42D7-992A-C57C4F33FD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1" y="461963"/>
            <a:ext cx="10308167" cy="141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2054" name="Rectangle 50">
            <a:extLst>
              <a:ext uri="{FF2B5EF4-FFF2-40B4-BE49-F238E27FC236}">
                <a16:creationId xmlns:a16="http://schemas.microsoft.com/office/drawing/2014/main" id="{9DD16FFE-05DC-499F-A556-91F6815EE1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1981200"/>
            <a:ext cx="10308167" cy="409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2055" name="Text Box 51">
            <a:extLst>
              <a:ext uri="{FF2B5EF4-FFF2-40B4-BE49-F238E27FC236}">
                <a16:creationId xmlns:a16="http://schemas.microsoft.com/office/drawing/2014/main" id="{59441039-E670-482E-B9DC-75EC8EF0E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6283325"/>
            <a:ext cx="2523067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 sz="1800"/>
          </a:p>
        </p:txBody>
      </p:sp>
      <p:sp>
        <p:nvSpPr>
          <p:cNvPr id="2056" name="Text Box 52">
            <a:extLst>
              <a:ext uri="{FF2B5EF4-FFF2-40B4-BE49-F238E27FC236}">
                <a16:creationId xmlns:a16="http://schemas.microsoft.com/office/drawing/2014/main" id="{77A804BC-42A7-4098-9C0A-9A0CC26D90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600" y="6283325"/>
            <a:ext cx="3843867" cy="44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 sz="1800"/>
          </a:p>
        </p:txBody>
      </p:sp>
      <p:sp>
        <p:nvSpPr>
          <p:cNvPr id="2101" name="Rectangle 53">
            <a:extLst>
              <a:ext uri="{FF2B5EF4-FFF2-40B4-BE49-F238E27FC236}">
                <a16:creationId xmlns:a16="http://schemas.microsoft.com/office/drawing/2014/main" id="{B36CE906-2C04-4B6B-8AFC-B945F18F671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83326"/>
            <a:ext cx="2484967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Tx/>
              <a:buSzPct val="100000"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>
              <a:defRPr/>
            </a:pPr>
            <a:fld id="{1AFF89D6-F2DF-478B-A064-AEAD7EF4A559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626616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hf sldNum="0" hdr="0" dt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C545"/>
          </a:solidFill>
          <a:latin typeface="+mj-lt"/>
          <a:ea typeface="+mj-ea"/>
          <a:cs typeface="+mj-cs"/>
        </a:defRPr>
      </a:lvl1pPr>
      <a:lvl2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2pPr>
      <a:lvl3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3pPr>
      <a:lvl4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4pPr>
      <a:lvl5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>
            <a:extLst>
              <a:ext uri="{FF2B5EF4-FFF2-40B4-BE49-F238E27FC236}">
                <a16:creationId xmlns:a16="http://schemas.microsoft.com/office/drawing/2014/main" id="{7217D2CD-A96E-4322-89C6-E6450D380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78" t="10054" r="9978" b="10054"/>
          <a:stretch>
            <a:fillRect/>
          </a:stretch>
        </p:blipFill>
        <p:spPr bwMode="auto">
          <a:xfrm>
            <a:off x="80434" y="306389"/>
            <a:ext cx="1631951" cy="846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78" t="10054" r="9978" b="1005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075" name="Group 2">
            <a:extLst>
              <a:ext uri="{FF2B5EF4-FFF2-40B4-BE49-F238E27FC236}">
                <a16:creationId xmlns:a16="http://schemas.microsoft.com/office/drawing/2014/main" id="{410CD7FC-32C8-4BDB-A8C9-929C2F5402B4}"/>
              </a:ext>
            </a:extLst>
          </p:cNvPr>
          <p:cNvGrpSpPr>
            <a:grpSpLocks/>
          </p:cNvGrpSpPr>
          <p:nvPr/>
        </p:nvGrpSpPr>
        <p:grpSpPr bwMode="auto">
          <a:xfrm>
            <a:off x="1" y="1"/>
            <a:ext cx="12094633" cy="6784975"/>
            <a:chOff x="0" y="0"/>
            <a:chExt cx="5714" cy="4274"/>
          </a:xfrm>
        </p:grpSpPr>
        <p:grpSp>
          <p:nvGrpSpPr>
            <p:cNvPr id="3084" name="Group 3">
              <a:extLst>
                <a:ext uri="{FF2B5EF4-FFF2-40B4-BE49-F238E27FC236}">
                  <a16:creationId xmlns:a16="http://schemas.microsoft.com/office/drawing/2014/main" id="{34B25F1E-AD6A-4EE7-86F5-C246EEE4AF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5714" cy="4274"/>
              <a:chOff x="0" y="0"/>
              <a:chExt cx="5714" cy="4274"/>
            </a:xfrm>
          </p:grpSpPr>
          <p:sp>
            <p:nvSpPr>
              <p:cNvPr id="3092" name="Line 4">
                <a:extLst>
                  <a:ext uri="{FF2B5EF4-FFF2-40B4-BE49-F238E27FC236}">
                    <a16:creationId xmlns:a16="http://schemas.microsoft.com/office/drawing/2014/main" id="{F0BF6E3F-83FD-417E-9F8E-A8152F34E4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093" name="Line 5">
                <a:extLst>
                  <a:ext uri="{FF2B5EF4-FFF2-40B4-BE49-F238E27FC236}">
                    <a16:creationId xmlns:a16="http://schemas.microsoft.com/office/drawing/2014/main" id="{C7F841FA-E03C-489C-9C51-967676A74C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76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094" name="Line 6">
                <a:extLst>
                  <a:ext uri="{FF2B5EF4-FFF2-40B4-BE49-F238E27FC236}">
                    <a16:creationId xmlns:a16="http://schemas.microsoft.com/office/drawing/2014/main" id="{C77D503E-9184-4720-AA4C-CF028F18C2B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64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095" name="Line 7">
                <a:extLst>
                  <a:ext uri="{FF2B5EF4-FFF2-40B4-BE49-F238E27FC236}">
                    <a16:creationId xmlns:a16="http://schemas.microsoft.com/office/drawing/2014/main" id="{CED95724-6893-481E-83FB-77998F3CFE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152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096" name="Line 8">
                <a:extLst>
                  <a:ext uri="{FF2B5EF4-FFF2-40B4-BE49-F238E27FC236}">
                    <a16:creationId xmlns:a16="http://schemas.microsoft.com/office/drawing/2014/main" id="{5702D134-3692-4FBC-806A-500CA48635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097" name="Line 9">
                <a:extLst>
                  <a:ext uri="{FF2B5EF4-FFF2-40B4-BE49-F238E27FC236}">
                    <a16:creationId xmlns:a16="http://schemas.microsoft.com/office/drawing/2014/main" id="{AA81F3CD-2E61-42CA-8460-5FFD598D19E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728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098" name="Line 10">
                <a:extLst>
                  <a:ext uri="{FF2B5EF4-FFF2-40B4-BE49-F238E27FC236}">
                    <a16:creationId xmlns:a16="http://schemas.microsoft.com/office/drawing/2014/main" id="{7297E149-2E81-4ED0-AA06-BABD11C7F19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099" name="Line 11">
                <a:extLst>
                  <a:ext uri="{FF2B5EF4-FFF2-40B4-BE49-F238E27FC236}">
                    <a16:creationId xmlns:a16="http://schemas.microsoft.com/office/drawing/2014/main" id="{49EED056-EDBF-4C94-A2EE-C7921B6C06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04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100" name="Line 12">
                <a:extLst>
                  <a:ext uri="{FF2B5EF4-FFF2-40B4-BE49-F238E27FC236}">
                    <a16:creationId xmlns:a16="http://schemas.microsoft.com/office/drawing/2014/main" id="{34221746-8848-42CC-A485-2DA486E9038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592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101" name="Line 13">
                <a:extLst>
                  <a:ext uri="{FF2B5EF4-FFF2-40B4-BE49-F238E27FC236}">
                    <a16:creationId xmlns:a16="http://schemas.microsoft.com/office/drawing/2014/main" id="{4A20C0B5-66FD-4330-935F-B30FD6FBF6E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102" name="Line 14">
                <a:extLst>
                  <a:ext uri="{FF2B5EF4-FFF2-40B4-BE49-F238E27FC236}">
                    <a16:creationId xmlns:a16="http://schemas.microsoft.com/office/drawing/2014/main" id="{D34F7077-471B-4BF8-9FCA-746CB80A84D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168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103" name="Line 15">
                <a:extLst>
                  <a:ext uri="{FF2B5EF4-FFF2-40B4-BE49-F238E27FC236}">
                    <a16:creationId xmlns:a16="http://schemas.microsoft.com/office/drawing/2014/main" id="{2E460531-E692-4A35-8043-ED4D528B025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56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104" name="Line 16">
                <a:extLst>
                  <a:ext uri="{FF2B5EF4-FFF2-40B4-BE49-F238E27FC236}">
                    <a16:creationId xmlns:a16="http://schemas.microsoft.com/office/drawing/2014/main" id="{953B58CC-6AB0-4A3E-B357-A6B4C3DE56D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44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105" name="Line 17">
                <a:extLst>
                  <a:ext uri="{FF2B5EF4-FFF2-40B4-BE49-F238E27FC236}">
                    <a16:creationId xmlns:a16="http://schemas.microsoft.com/office/drawing/2014/main" id="{C68FC8D4-E2E1-4791-9721-2BFEE6A1721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032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106" name="Line 18">
                <a:extLst>
                  <a:ext uri="{FF2B5EF4-FFF2-40B4-BE49-F238E27FC236}">
                    <a16:creationId xmlns:a16="http://schemas.microsoft.com/office/drawing/2014/main" id="{9A894116-BB0E-4D60-A719-4009CAE836D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20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107" name="Line 19">
                <a:extLst>
                  <a:ext uri="{FF2B5EF4-FFF2-40B4-BE49-F238E27FC236}">
                    <a16:creationId xmlns:a16="http://schemas.microsoft.com/office/drawing/2014/main" id="{169B4D24-DBD3-4B5D-B89E-082797D5FE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08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108" name="Line 20">
                <a:extLst>
                  <a:ext uri="{FF2B5EF4-FFF2-40B4-BE49-F238E27FC236}">
                    <a16:creationId xmlns:a16="http://schemas.microsoft.com/office/drawing/2014/main" id="{B068B19F-C82A-49C4-9BEA-95E9640FEFC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896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109" name="Line 21">
                <a:extLst>
                  <a:ext uri="{FF2B5EF4-FFF2-40B4-BE49-F238E27FC236}">
                    <a16:creationId xmlns:a16="http://schemas.microsoft.com/office/drawing/2014/main" id="{3DC6E509-9D4F-46B8-BBA2-D234D736F5A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84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3110" name="Line 22">
                <a:extLst>
                  <a:ext uri="{FF2B5EF4-FFF2-40B4-BE49-F238E27FC236}">
                    <a16:creationId xmlns:a16="http://schemas.microsoft.com/office/drawing/2014/main" id="{6C12251A-E950-444A-9C42-DED465E7433A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472" y="0"/>
                <a:ext cx="0" cy="4274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grpSp>
            <p:nvGrpSpPr>
              <p:cNvPr id="3111" name="Group 23">
                <a:extLst>
                  <a:ext uri="{FF2B5EF4-FFF2-40B4-BE49-F238E27FC236}">
                    <a16:creationId xmlns:a16="http://schemas.microsoft.com/office/drawing/2014/main" id="{38F8D7E6-2E06-4F11-B4D6-43261C8F6C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336"/>
                <a:ext cx="5714" cy="3699"/>
                <a:chOff x="0" y="336"/>
                <a:chExt cx="5714" cy="3699"/>
              </a:xfrm>
            </p:grpSpPr>
            <p:sp>
              <p:nvSpPr>
                <p:cNvPr id="3112" name="Line 24">
                  <a:extLst>
                    <a:ext uri="{FF2B5EF4-FFF2-40B4-BE49-F238E27FC236}">
                      <a16:creationId xmlns:a16="http://schemas.microsoft.com/office/drawing/2014/main" id="{D3354CE4-2225-4E68-9B2D-BA398597A6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36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13" name="Line 25">
                  <a:extLst>
                    <a:ext uri="{FF2B5EF4-FFF2-40B4-BE49-F238E27FC236}">
                      <a16:creationId xmlns:a16="http://schemas.microsoft.com/office/drawing/2014/main" id="{87B9C10E-C8A7-4B73-BE41-D8C55BBA82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624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14" name="Line 26">
                  <a:extLst>
                    <a:ext uri="{FF2B5EF4-FFF2-40B4-BE49-F238E27FC236}">
                      <a16:creationId xmlns:a16="http://schemas.microsoft.com/office/drawing/2014/main" id="{371ABC7B-5388-40A7-9229-9CA090FEEE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912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15" name="Line 27">
                  <a:extLst>
                    <a:ext uri="{FF2B5EF4-FFF2-40B4-BE49-F238E27FC236}">
                      <a16:creationId xmlns:a16="http://schemas.microsoft.com/office/drawing/2014/main" id="{0697B3BB-EA1C-46EE-8F9E-6319A7269E2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200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16" name="Line 28">
                  <a:extLst>
                    <a:ext uri="{FF2B5EF4-FFF2-40B4-BE49-F238E27FC236}">
                      <a16:creationId xmlns:a16="http://schemas.microsoft.com/office/drawing/2014/main" id="{1818AABA-1C45-4B0D-91E1-B6EB27EDC7A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488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17" name="Line 29">
                  <a:extLst>
                    <a:ext uri="{FF2B5EF4-FFF2-40B4-BE49-F238E27FC236}">
                      <a16:creationId xmlns:a16="http://schemas.microsoft.com/office/drawing/2014/main" id="{4E764EEF-E433-48BD-AE6A-C683948636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1776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18" name="Line 30">
                  <a:extLst>
                    <a:ext uri="{FF2B5EF4-FFF2-40B4-BE49-F238E27FC236}">
                      <a16:creationId xmlns:a16="http://schemas.microsoft.com/office/drawing/2014/main" id="{FE1B43EB-6F31-44CC-B346-6557066E2BA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037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19" name="Line 31">
                  <a:extLst>
                    <a:ext uri="{FF2B5EF4-FFF2-40B4-BE49-F238E27FC236}">
                      <a16:creationId xmlns:a16="http://schemas.microsoft.com/office/drawing/2014/main" id="{AA91066C-C216-43FF-A242-B5116E56852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308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20" name="Line 32">
                  <a:extLst>
                    <a:ext uri="{FF2B5EF4-FFF2-40B4-BE49-F238E27FC236}">
                      <a16:creationId xmlns:a16="http://schemas.microsoft.com/office/drawing/2014/main" id="{891BB42A-D7E4-4A52-92DE-0C5EDE64A83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596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21" name="Line 33">
                  <a:extLst>
                    <a:ext uri="{FF2B5EF4-FFF2-40B4-BE49-F238E27FC236}">
                      <a16:creationId xmlns:a16="http://schemas.microsoft.com/office/drawing/2014/main" id="{B765C92B-5FAE-4CE1-B16F-E38FC95B96E9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2884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22" name="Line 34">
                  <a:extLst>
                    <a:ext uri="{FF2B5EF4-FFF2-40B4-BE49-F238E27FC236}">
                      <a16:creationId xmlns:a16="http://schemas.microsoft.com/office/drawing/2014/main" id="{6C77C4A1-7D4C-4BDD-9488-4E402DEAB6A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172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23" name="Line 35">
                  <a:extLst>
                    <a:ext uri="{FF2B5EF4-FFF2-40B4-BE49-F238E27FC236}">
                      <a16:creationId xmlns:a16="http://schemas.microsoft.com/office/drawing/2014/main" id="{7DC173DB-C52E-4FB1-BA6B-0932EC96367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460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" name="Line 36">
                  <a:extLst>
                    <a:ext uri="{FF2B5EF4-FFF2-40B4-BE49-F238E27FC236}">
                      <a16:creationId xmlns:a16="http://schemas.microsoft.com/office/drawing/2014/main" id="{F9F7D0E2-16F2-47BB-B16D-4C77A839875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3748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3125" name="Line 37">
                  <a:extLst>
                    <a:ext uri="{FF2B5EF4-FFF2-40B4-BE49-F238E27FC236}">
                      <a16:creationId xmlns:a16="http://schemas.microsoft.com/office/drawing/2014/main" id="{12AE4F15-5846-4EF3-B865-0F2B99A825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0" y="4036"/>
                  <a:ext cx="5714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</p:grpSp>
        </p:grpSp>
        <p:grpSp>
          <p:nvGrpSpPr>
            <p:cNvPr id="3085" name="Group 38">
              <a:extLst>
                <a:ext uri="{FF2B5EF4-FFF2-40B4-BE49-F238E27FC236}">
                  <a16:creationId xmlns:a16="http://schemas.microsoft.com/office/drawing/2014/main" id="{25176551-88FB-4743-8C61-F5DDD7C9DC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6" y="3938"/>
              <a:ext cx="4946" cy="335"/>
              <a:chOff x="386" y="3938"/>
              <a:chExt cx="4946" cy="335"/>
            </a:xfrm>
          </p:grpSpPr>
          <p:sp>
            <p:nvSpPr>
              <p:cNvPr id="3086" name="Freeform 39">
                <a:extLst>
                  <a:ext uri="{FF2B5EF4-FFF2-40B4-BE49-F238E27FC236}">
                    <a16:creationId xmlns:a16="http://schemas.microsoft.com/office/drawing/2014/main" id="{B401D386-931B-429A-8725-850F2DB47E0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4574" y="3494"/>
                <a:ext cx="311" cy="1204"/>
              </a:xfrm>
              <a:custGeom>
                <a:avLst/>
                <a:gdLst>
                  <a:gd name="T0" fmla="*/ 0 w 290"/>
                  <a:gd name="T1" fmla="*/ 2 h 1250"/>
                  <a:gd name="T2" fmla="*/ 296 w 290"/>
                  <a:gd name="T3" fmla="*/ 2 h 1250"/>
                  <a:gd name="T4" fmla="*/ 355 w 290"/>
                  <a:gd name="T5" fmla="*/ 44 h 1250"/>
                  <a:gd name="T6" fmla="*/ 355 w 290"/>
                  <a:gd name="T7" fmla="*/ 1074 h 1250"/>
                  <a:gd name="T8" fmla="*/ 296 w 290"/>
                  <a:gd name="T9" fmla="*/ 1117 h 1250"/>
                  <a:gd name="T10" fmla="*/ 0 w 290"/>
                  <a:gd name="T11" fmla="*/ 1117 h 1250"/>
                  <a:gd name="T12" fmla="*/ 0 w 290"/>
                  <a:gd name="T13" fmla="*/ 2 h 12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90"/>
                  <a:gd name="T22" fmla="*/ 0 h 1250"/>
                  <a:gd name="T23" fmla="*/ 290 w 290"/>
                  <a:gd name="T24" fmla="*/ 1250 h 125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1800"/>
              </a:p>
            </p:txBody>
          </p:sp>
          <p:sp>
            <p:nvSpPr>
              <p:cNvPr id="3087" name="Rectangle 40">
                <a:extLst>
                  <a:ext uri="{FF2B5EF4-FFF2-40B4-BE49-F238E27FC236}">
                    <a16:creationId xmlns:a16="http://schemas.microsoft.com/office/drawing/2014/main" id="{E032DE8D-A33D-412A-AEA2-DF44F8ABBD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4724" y="3674"/>
                <a:ext cx="0" cy="1202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 sz="1800"/>
              </a:p>
            </p:txBody>
          </p:sp>
          <p:sp>
            <p:nvSpPr>
              <p:cNvPr id="3088" name="Freeform 41">
                <a:extLst>
                  <a:ext uri="{FF2B5EF4-FFF2-40B4-BE49-F238E27FC236}">
                    <a16:creationId xmlns:a16="http://schemas.microsoft.com/office/drawing/2014/main" id="{F89022AA-A833-4D72-BCF5-E022B9B216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837" y="3494"/>
                <a:ext cx="311" cy="1204"/>
              </a:xfrm>
              <a:custGeom>
                <a:avLst/>
                <a:gdLst>
                  <a:gd name="T0" fmla="*/ 0 w 290"/>
                  <a:gd name="T1" fmla="*/ 2 h 1250"/>
                  <a:gd name="T2" fmla="*/ 296 w 290"/>
                  <a:gd name="T3" fmla="*/ 2 h 1250"/>
                  <a:gd name="T4" fmla="*/ 355 w 290"/>
                  <a:gd name="T5" fmla="*/ 44 h 1250"/>
                  <a:gd name="T6" fmla="*/ 355 w 290"/>
                  <a:gd name="T7" fmla="*/ 1074 h 1250"/>
                  <a:gd name="T8" fmla="*/ 296 w 290"/>
                  <a:gd name="T9" fmla="*/ 1117 h 1250"/>
                  <a:gd name="T10" fmla="*/ 0 w 290"/>
                  <a:gd name="T11" fmla="*/ 1117 h 1250"/>
                  <a:gd name="T12" fmla="*/ 0 w 290"/>
                  <a:gd name="T13" fmla="*/ 2 h 12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90"/>
                  <a:gd name="T22" fmla="*/ 0 h 1250"/>
                  <a:gd name="T23" fmla="*/ 290 w 290"/>
                  <a:gd name="T24" fmla="*/ 1250 h 125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1800"/>
              </a:p>
            </p:txBody>
          </p:sp>
          <p:sp>
            <p:nvSpPr>
              <p:cNvPr id="3089" name="Rectangle 42">
                <a:extLst>
                  <a:ext uri="{FF2B5EF4-FFF2-40B4-BE49-F238E27FC236}">
                    <a16:creationId xmlns:a16="http://schemas.microsoft.com/office/drawing/2014/main" id="{63462ADC-2118-48BB-98D3-CCBB0F11A29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987" y="3674"/>
                <a:ext cx="0" cy="1202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 sz="1800"/>
              </a:p>
            </p:txBody>
          </p:sp>
          <p:sp>
            <p:nvSpPr>
              <p:cNvPr id="3090" name="Freeform 43">
                <a:extLst>
                  <a:ext uri="{FF2B5EF4-FFF2-40B4-BE49-F238E27FC236}">
                    <a16:creationId xmlns:a16="http://schemas.microsoft.com/office/drawing/2014/main" id="{9296C2A5-9D40-4678-8F14-CEB5F237DB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2710" y="3209"/>
                <a:ext cx="311" cy="1771"/>
              </a:xfrm>
              <a:custGeom>
                <a:avLst/>
                <a:gdLst>
                  <a:gd name="T0" fmla="*/ 0 w 290"/>
                  <a:gd name="T1" fmla="*/ 6 h 1250"/>
                  <a:gd name="T2" fmla="*/ 296 w 290"/>
                  <a:gd name="T3" fmla="*/ 6 h 1250"/>
                  <a:gd name="T4" fmla="*/ 355 w 290"/>
                  <a:gd name="T5" fmla="*/ 143 h 1250"/>
                  <a:gd name="T6" fmla="*/ 355 w 290"/>
                  <a:gd name="T7" fmla="*/ 3419 h 1250"/>
                  <a:gd name="T8" fmla="*/ 296 w 290"/>
                  <a:gd name="T9" fmla="*/ 3555 h 1250"/>
                  <a:gd name="T10" fmla="*/ 0 w 290"/>
                  <a:gd name="T11" fmla="*/ 3555 h 1250"/>
                  <a:gd name="T12" fmla="*/ 0 w 290"/>
                  <a:gd name="T13" fmla="*/ 6 h 12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90"/>
                  <a:gd name="T22" fmla="*/ 0 h 1250"/>
                  <a:gd name="T23" fmla="*/ 290 w 290"/>
                  <a:gd name="T24" fmla="*/ 1250 h 125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1800"/>
              </a:p>
            </p:txBody>
          </p:sp>
          <p:sp>
            <p:nvSpPr>
              <p:cNvPr id="3091" name="Rectangle 44">
                <a:extLst>
                  <a:ext uri="{FF2B5EF4-FFF2-40B4-BE49-F238E27FC236}">
                    <a16:creationId xmlns:a16="http://schemas.microsoft.com/office/drawing/2014/main" id="{0DC440F1-3303-4621-9D64-194B9572B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2854" y="3391"/>
                <a:ext cx="0" cy="1768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 sz="1800"/>
              </a:p>
            </p:txBody>
          </p:sp>
        </p:grpSp>
      </p:grpSp>
      <p:grpSp>
        <p:nvGrpSpPr>
          <p:cNvPr id="3076" name="Group 45">
            <a:extLst>
              <a:ext uri="{FF2B5EF4-FFF2-40B4-BE49-F238E27FC236}">
                <a16:creationId xmlns:a16="http://schemas.microsoft.com/office/drawing/2014/main" id="{F6859CA8-F337-4357-9069-35D20A1F7145}"/>
              </a:ext>
            </a:extLst>
          </p:cNvPr>
          <p:cNvGrpSpPr>
            <a:grpSpLocks/>
          </p:cNvGrpSpPr>
          <p:nvPr/>
        </p:nvGrpSpPr>
        <p:grpSpPr bwMode="auto">
          <a:xfrm>
            <a:off x="1" y="1"/>
            <a:ext cx="12094633" cy="163513"/>
            <a:chOff x="0" y="0"/>
            <a:chExt cx="5714" cy="103"/>
          </a:xfrm>
        </p:grpSpPr>
        <p:pic>
          <p:nvPicPr>
            <p:cNvPr id="3081" name="Picture 46">
              <a:extLst>
                <a:ext uri="{FF2B5EF4-FFF2-40B4-BE49-F238E27FC236}">
                  <a16:creationId xmlns:a16="http://schemas.microsoft.com/office/drawing/2014/main" id="{2AF4EA4C-8B2D-41D1-A744-73AE6F747A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14" cy="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082" name="Rectangle 47">
              <a:extLst>
                <a:ext uri="{FF2B5EF4-FFF2-40B4-BE49-F238E27FC236}">
                  <a16:creationId xmlns:a16="http://schemas.microsoft.com/office/drawing/2014/main" id="{A8AB9C8C-A671-4C46-B434-3D91661B3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77"/>
              <a:ext cx="5714" cy="0"/>
            </a:xfrm>
            <a:prstGeom prst="rect">
              <a:avLst/>
            </a:prstGeom>
            <a:blipFill dpi="0" rotWithShape="0">
              <a:blip r:embed="rId1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AR" altLang="es-AR" sz="1800"/>
            </a:p>
          </p:txBody>
        </p:sp>
        <p:sp>
          <p:nvSpPr>
            <p:cNvPr id="3083" name="Rectangle 48">
              <a:extLst>
                <a:ext uri="{FF2B5EF4-FFF2-40B4-BE49-F238E27FC236}">
                  <a16:creationId xmlns:a16="http://schemas.microsoft.com/office/drawing/2014/main" id="{7E2527EB-AD86-4716-BB25-A2DCCAA277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4"/>
              <a:ext cx="5714" cy="0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AR" altLang="es-AR" sz="1800"/>
            </a:p>
          </p:txBody>
        </p:sp>
      </p:grpSp>
      <p:sp>
        <p:nvSpPr>
          <p:cNvPr id="3077" name="Rectangle 49">
            <a:extLst>
              <a:ext uri="{FF2B5EF4-FFF2-40B4-BE49-F238E27FC236}">
                <a16:creationId xmlns:a16="http://schemas.microsoft.com/office/drawing/2014/main" id="{805412C6-2804-4508-BB8F-4834952BF9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63084" y="463551"/>
            <a:ext cx="10261600" cy="140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3078" name="Rectangle 50">
            <a:extLst>
              <a:ext uri="{FF2B5EF4-FFF2-40B4-BE49-F238E27FC236}">
                <a16:creationId xmlns:a16="http://schemas.microsoft.com/office/drawing/2014/main" id="{D1F84A53-0FB4-4633-B72A-A46A4AD8FB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1"/>
            <a:ext cx="10261600" cy="4568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3079" name="Text Box 51">
            <a:extLst>
              <a:ext uri="{FF2B5EF4-FFF2-40B4-BE49-F238E27FC236}">
                <a16:creationId xmlns:a16="http://schemas.microsoft.com/office/drawing/2014/main" id="{8D11645B-57F7-498E-8E14-77C149592E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601" y="6272213"/>
            <a:ext cx="3797300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 sz="1800"/>
          </a:p>
        </p:txBody>
      </p:sp>
      <p:sp>
        <p:nvSpPr>
          <p:cNvPr id="3124" name="Rectangle 52">
            <a:extLst>
              <a:ext uri="{FF2B5EF4-FFF2-40B4-BE49-F238E27FC236}">
                <a16:creationId xmlns:a16="http://schemas.microsoft.com/office/drawing/2014/main" id="{CC10F994-FD83-440C-9FAA-865B3FC8CEC9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0" y="6272214"/>
            <a:ext cx="2438400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8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6C6E15BA-F1B6-4CE8-8752-ED640C0CFC06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57951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  <p:sldLayoutId id="2147483814" r:id="rId2"/>
    <p:sldLayoutId id="2147483815" r:id="rId3"/>
    <p:sldLayoutId id="2147483816" r:id="rId4"/>
    <p:sldLayoutId id="2147483817" r:id="rId5"/>
    <p:sldLayoutId id="2147483818" r:id="rId6"/>
    <p:sldLayoutId id="2147483819" r:id="rId7"/>
    <p:sldLayoutId id="2147483820" r:id="rId8"/>
    <p:sldLayoutId id="2147483821" r:id="rId9"/>
    <p:sldLayoutId id="2147483822" r:id="rId10"/>
    <p:sldLayoutId id="2147483823" r:id="rId11"/>
  </p:sldLayoutIdLst>
  <p:hf sldNum="0" hdr="0" dt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C545"/>
          </a:solidFill>
          <a:latin typeface="+mj-lt"/>
          <a:ea typeface="+mj-ea"/>
          <a:cs typeface="+mj-cs"/>
        </a:defRPr>
      </a:lvl1pPr>
      <a:lvl2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2pPr>
      <a:lvl3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3pPr>
      <a:lvl4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4pPr>
      <a:lvl5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>
            <a:extLst>
              <a:ext uri="{FF2B5EF4-FFF2-40B4-BE49-F238E27FC236}">
                <a16:creationId xmlns:a16="http://schemas.microsoft.com/office/drawing/2014/main" id="{72A7F6BA-771B-4E2C-9037-CE28A2F4740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1"/>
            <a:ext cx="10841567" cy="1046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5BEDE77B-10AA-4B9A-8CE1-6B5A5F0F83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963"/>
            <a:ext cx="10841567" cy="427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556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4100" name="Text Box 3">
            <a:extLst>
              <a:ext uri="{FF2B5EF4-FFF2-40B4-BE49-F238E27FC236}">
                <a16:creationId xmlns:a16="http://schemas.microsoft.com/office/drawing/2014/main" id="{64DB3FB5-5E31-4840-9D4B-554D2E884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1" y="6246814"/>
            <a:ext cx="2747433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 sz="1800"/>
          </a:p>
        </p:txBody>
      </p:sp>
      <p:sp>
        <p:nvSpPr>
          <p:cNvPr id="4101" name="Text Box 4">
            <a:extLst>
              <a:ext uri="{FF2B5EF4-FFF2-40B4-BE49-F238E27FC236}">
                <a16:creationId xmlns:a16="http://schemas.microsoft.com/office/drawing/2014/main" id="{5CC6CCEF-BA47-4225-8E70-A4F5AF832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9834" y="6246814"/>
            <a:ext cx="3771900" cy="403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 sz="1800"/>
          </a:p>
        </p:txBody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63DBB5B0-169F-4B02-9B72-6CCB7CC205C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41834" y="6246813"/>
            <a:ext cx="2709333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eaLnBrk="1" hangingPunct="1">
              <a:lnSpc>
                <a:spcPct val="93000"/>
              </a:lnSpc>
              <a:buClrTx/>
              <a:buSzPct val="100000"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000000"/>
                </a:solidFill>
                <a:cs typeface="Segoe UI" panose="020B0502040204020203" pitchFamily="34" charset="0"/>
              </a:defRPr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60081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  <p:sldLayoutId id="2147483836" r:id="rId12"/>
  </p:sldLayoutIdLst>
  <p:hf sldNum="0" hdr="0" dt="0"/>
  <p:txStyles>
    <p:titleStyle>
      <a:lvl1pPr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 kern="12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2pPr>
      <a:lvl3pPr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3pPr>
      <a:lvl4pPr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4pPr>
      <a:lvl5pPr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5pPr>
      <a:lvl6pPr marL="25146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6pPr>
      <a:lvl7pPr marL="29718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7pPr>
      <a:lvl8pPr marL="34290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8pPr>
      <a:lvl9pPr marL="3886200" indent="-228600" algn="ctr" defTabSz="449263" rtl="0" eaLnBrk="1" fontAlgn="base" hangingPunct="1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400">
          <a:solidFill>
            <a:srgbClr val="000000"/>
          </a:solidFill>
          <a:latin typeface="Arial" panose="020B060402020202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1" fontAlgn="base" hangingPunct="1">
        <a:lnSpc>
          <a:spcPct val="93000"/>
        </a:lnSpc>
        <a:spcBef>
          <a:spcPct val="0"/>
        </a:spcBef>
        <a:spcAft>
          <a:spcPts val="1288"/>
        </a:spcAft>
        <a:buClr>
          <a:srgbClr val="000000"/>
        </a:buClr>
        <a:buSzPct val="100000"/>
        <a:buFont typeface="Times New Roman" panose="02020603050405020304" pitchFamily="18" charset="0"/>
        <a:defRPr sz="29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lnSpc>
          <a:spcPct val="93000"/>
        </a:lnSpc>
        <a:spcBef>
          <a:spcPct val="0"/>
        </a:spcBef>
        <a:spcAft>
          <a:spcPts val="1025"/>
        </a:spcAft>
        <a:buClr>
          <a:srgbClr val="000000"/>
        </a:buClr>
        <a:buSzPct val="100000"/>
        <a:buFont typeface="Times New Roman" panose="02020603050405020304" pitchFamily="18" charset="0"/>
        <a:defRPr sz="25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775"/>
        </a:spcAft>
        <a:buClr>
          <a:srgbClr val="000000"/>
        </a:buClr>
        <a:buSzPct val="100000"/>
        <a:buFont typeface="Times New Roman" panose="02020603050405020304" pitchFamily="18" charset="0"/>
        <a:defRPr sz="22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51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lnSpc>
          <a:spcPct val="93000"/>
        </a:lnSpc>
        <a:spcBef>
          <a:spcPct val="0"/>
        </a:spcBef>
        <a:spcAft>
          <a:spcPts val="263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>
            <a:extLst>
              <a:ext uri="{FF2B5EF4-FFF2-40B4-BE49-F238E27FC236}">
                <a16:creationId xmlns:a16="http://schemas.microsoft.com/office/drawing/2014/main" id="{ED08D342-04C4-405E-B345-F44535796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t="15057" r="9969" b="10059"/>
          <a:stretch>
            <a:fillRect/>
          </a:stretch>
        </p:blipFill>
        <p:spPr bwMode="auto">
          <a:xfrm>
            <a:off x="82551" y="287338"/>
            <a:ext cx="1646767" cy="86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69" t="15057" r="9969" b="1005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27" name="Group 2">
            <a:extLst>
              <a:ext uri="{FF2B5EF4-FFF2-40B4-BE49-F238E27FC236}">
                <a16:creationId xmlns:a16="http://schemas.microsoft.com/office/drawing/2014/main" id="{6918241E-2424-44F9-AFCE-70A2ED68B688}"/>
              </a:ext>
            </a:extLst>
          </p:cNvPr>
          <p:cNvGrpSpPr>
            <a:grpSpLocks/>
          </p:cNvGrpSpPr>
          <p:nvPr/>
        </p:nvGrpSpPr>
        <p:grpSpPr bwMode="auto">
          <a:xfrm>
            <a:off x="-14632517" y="-10974388"/>
            <a:ext cx="12060767" cy="6757988"/>
            <a:chOff x="-6913" y="-6913"/>
            <a:chExt cx="5698" cy="4257"/>
          </a:xfrm>
        </p:grpSpPr>
        <p:grpSp>
          <p:nvGrpSpPr>
            <p:cNvPr id="1036" name="Group 3">
              <a:extLst>
                <a:ext uri="{FF2B5EF4-FFF2-40B4-BE49-F238E27FC236}">
                  <a16:creationId xmlns:a16="http://schemas.microsoft.com/office/drawing/2014/main" id="{B6A84DB4-7C2F-4F80-84C3-0EB1A88754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913" y="-6913"/>
              <a:ext cx="5698" cy="4257"/>
              <a:chOff x="-6913" y="-6913"/>
              <a:chExt cx="5698" cy="4257"/>
            </a:xfrm>
          </p:grpSpPr>
          <p:sp>
            <p:nvSpPr>
              <p:cNvPr id="1044" name="Line 4">
                <a:extLst>
                  <a:ext uri="{FF2B5EF4-FFF2-40B4-BE49-F238E27FC236}">
                    <a16:creationId xmlns:a16="http://schemas.microsoft.com/office/drawing/2014/main" id="{FF854056-FC76-4369-8548-0D94CDE92BC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625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45" name="Line 5">
                <a:extLst>
                  <a:ext uri="{FF2B5EF4-FFF2-40B4-BE49-F238E27FC236}">
                    <a16:creationId xmlns:a16="http://schemas.microsoft.com/office/drawing/2014/main" id="{59592466-0B74-40E5-ACB0-22848EF4E84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337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46" name="Line 6">
                <a:extLst>
                  <a:ext uri="{FF2B5EF4-FFF2-40B4-BE49-F238E27FC236}">
                    <a16:creationId xmlns:a16="http://schemas.microsoft.com/office/drawing/2014/main" id="{80B9C5C5-3057-4E11-B0D6-F43124ECAE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6049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47" name="Line 7">
                <a:extLst>
                  <a:ext uri="{FF2B5EF4-FFF2-40B4-BE49-F238E27FC236}">
                    <a16:creationId xmlns:a16="http://schemas.microsoft.com/office/drawing/2014/main" id="{7E400191-A8FF-4B9D-BC3B-56EEB45FD7A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761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48" name="Line 8">
                <a:extLst>
                  <a:ext uri="{FF2B5EF4-FFF2-40B4-BE49-F238E27FC236}">
                    <a16:creationId xmlns:a16="http://schemas.microsoft.com/office/drawing/2014/main" id="{8363004F-2B7B-4F9F-B76F-D40EA260EA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473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49" name="Line 9">
                <a:extLst>
                  <a:ext uri="{FF2B5EF4-FFF2-40B4-BE49-F238E27FC236}">
                    <a16:creationId xmlns:a16="http://schemas.microsoft.com/office/drawing/2014/main" id="{FCC3F289-5376-46C4-BBB6-D683182F948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5185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50" name="Line 10">
                <a:extLst>
                  <a:ext uri="{FF2B5EF4-FFF2-40B4-BE49-F238E27FC236}">
                    <a16:creationId xmlns:a16="http://schemas.microsoft.com/office/drawing/2014/main" id="{3AD11184-103D-4B39-92C9-2887E079BF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4897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51" name="Line 11">
                <a:extLst>
                  <a:ext uri="{FF2B5EF4-FFF2-40B4-BE49-F238E27FC236}">
                    <a16:creationId xmlns:a16="http://schemas.microsoft.com/office/drawing/2014/main" id="{84576089-23C5-4034-86A8-CA60B2F3DE2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4609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52" name="Line 12">
                <a:extLst>
                  <a:ext uri="{FF2B5EF4-FFF2-40B4-BE49-F238E27FC236}">
                    <a16:creationId xmlns:a16="http://schemas.microsoft.com/office/drawing/2014/main" id="{8BF39150-D484-45E3-9B9B-CEE6FAC3E19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4321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53" name="Line 13">
                <a:extLst>
                  <a:ext uri="{FF2B5EF4-FFF2-40B4-BE49-F238E27FC236}">
                    <a16:creationId xmlns:a16="http://schemas.microsoft.com/office/drawing/2014/main" id="{1CB49AF6-8231-4C99-B42C-48303D60B10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4033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54" name="Line 14">
                <a:extLst>
                  <a:ext uri="{FF2B5EF4-FFF2-40B4-BE49-F238E27FC236}">
                    <a16:creationId xmlns:a16="http://schemas.microsoft.com/office/drawing/2014/main" id="{C65149A7-2010-4550-864A-C988F0330CF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745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55" name="Line 15">
                <a:extLst>
                  <a:ext uri="{FF2B5EF4-FFF2-40B4-BE49-F238E27FC236}">
                    <a16:creationId xmlns:a16="http://schemas.microsoft.com/office/drawing/2014/main" id="{3B263BC8-23BA-4CE8-AA91-414C924DB87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457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56" name="Line 16">
                <a:extLst>
                  <a:ext uri="{FF2B5EF4-FFF2-40B4-BE49-F238E27FC236}">
                    <a16:creationId xmlns:a16="http://schemas.microsoft.com/office/drawing/2014/main" id="{CF04C92A-89E3-436C-A3C2-70E3C8721A3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3169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57" name="Line 17">
                <a:extLst>
                  <a:ext uri="{FF2B5EF4-FFF2-40B4-BE49-F238E27FC236}">
                    <a16:creationId xmlns:a16="http://schemas.microsoft.com/office/drawing/2014/main" id="{814405C7-1DAF-4137-A537-6C91388A2C3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881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58" name="Line 18">
                <a:extLst>
                  <a:ext uri="{FF2B5EF4-FFF2-40B4-BE49-F238E27FC236}">
                    <a16:creationId xmlns:a16="http://schemas.microsoft.com/office/drawing/2014/main" id="{D4064965-1C70-49D1-90C5-7C0C6D7D54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593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59" name="Line 19">
                <a:extLst>
                  <a:ext uri="{FF2B5EF4-FFF2-40B4-BE49-F238E27FC236}">
                    <a16:creationId xmlns:a16="http://schemas.microsoft.com/office/drawing/2014/main" id="{C4785D5C-2726-4316-81D5-7875842FC8C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305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60" name="Line 20">
                <a:extLst>
                  <a:ext uri="{FF2B5EF4-FFF2-40B4-BE49-F238E27FC236}">
                    <a16:creationId xmlns:a16="http://schemas.microsoft.com/office/drawing/2014/main" id="{3E49FB92-D2BB-49F6-9B9E-E8E36A1744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2017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61" name="Line 21">
                <a:extLst>
                  <a:ext uri="{FF2B5EF4-FFF2-40B4-BE49-F238E27FC236}">
                    <a16:creationId xmlns:a16="http://schemas.microsoft.com/office/drawing/2014/main" id="{02FC4B13-3A80-4883-A292-ADC1ADD6BE0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729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sp>
            <p:nvSpPr>
              <p:cNvPr id="1062" name="Line 22">
                <a:extLst>
                  <a:ext uri="{FF2B5EF4-FFF2-40B4-BE49-F238E27FC236}">
                    <a16:creationId xmlns:a16="http://schemas.microsoft.com/office/drawing/2014/main" id="{DDD6853A-35EF-4952-9ED1-6EABC96B0D5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-1441" y="-6913"/>
                <a:ext cx="0" cy="4257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 sz="1800"/>
              </a:p>
            </p:txBody>
          </p:sp>
          <p:grpSp>
            <p:nvGrpSpPr>
              <p:cNvPr id="1063" name="Group 23">
                <a:extLst>
                  <a:ext uri="{FF2B5EF4-FFF2-40B4-BE49-F238E27FC236}">
                    <a16:creationId xmlns:a16="http://schemas.microsoft.com/office/drawing/2014/main" id="{F0E04896-D7A9-4DC4-AA30-0BDAE662CE7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-6913" y="-6572"/>
                <a:ext cx="5698" cy="3674"/>
                <a:chOff x="-6913" y="-6572"/>
                <a:chExt cx="5698" cy="3674"/>
              </a:xfrm>
            </p:grpSpPr>
            <p:sp>
              <p:nvSpPr>
                <p:cNvPr id="1064" name="Line 24">
                  <a:extLst>
                    <a:ext uri="{FF2B5EF4-FFF2-40B4-BE49-F238E27FC236}">
                      <a16:creationId xmlns:a16="http://schemas.microsoft.com/office/drawing/2014/main" id="{A5A1F09F-9DB9-4E71-97D2-DF206B8A7574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6572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65" name="Line 25">
                  <a:extLst>
                    <a:ext uri="{FF2B5EF4-FFF2-40B4-BE49-F238E27FC236}">
                      <a16:creationId xmlns:a16="http://schemas.microsoft.com/office/drawing/2014/main" id="{3427BFB8-0EED-44F4-BC8F-3C22B1F4B95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6285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66" name="Line 26">
                  <a:extLst>
                    <a:ext uri="{FF2B5EF4-FFF2-40B4-BE49-F238E27FC236}">
                      <a16:creationId xmlns:a16="http://schemas.microsoft.com/office/drawing/2014/main" id="{384EA1D6-ADD5-4EB3-846E-5BF87CB08C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6000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67" name="Line 27">
                  <a:extLst>
                    <a:ext uri="{FF2B5EF4-FFF2-40B4-BE49-F238E27FC236}">
                      <a16:creationId xmlns:a16="http://schemas.microsoft.com/office/drawing/2014/main" id="{5DB38440-5B84-4025-9288-0F89E8DEA44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5713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68" name="Line 28">
                  <a:extLst>
                    <a:ext uri="{FF2B5EF4-FFF2-40B4-BE49-F238E27FC236}">
                      <a16:creationId xmlns:a16="http://schemas.microsoft.com/office/drawing/2014/main" id="{64CE2FBB-00FD-4AAD-99DD-F49BAAD5A7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5427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69" name="Line 29">
                  <a:extLst>
                    <a:ext uri="{FF2B5EF4-FFF2-40B4-BE49-F238E27FC236}">
                      <a16:creationId xmlns:a16="http://schemas.microsoft.com/office/drawing/2014/main" id="{CEE81218-A13E-4B3E-9D86-F5F7A11A177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5141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70" name="Line 30">
                  <a:extLst>
                    <a:ext uri="{FF2B5EF4-FFF2-40B4-BE49-F238E27FC236}">
                      <a16:creationId xmlns:a16="http://schemas.microsoft.com/office/drawing/2014/main" id="{43685619-97B4-4219-99A6-3E639ADC60F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4857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71" name="Line 31">
                  <a:extLst>
                    <a:ext uri="{FF2B5EF4-FFF2-40B4-BE49-F238E27FC236}">
                      <a16:creationId xmlns:a16="http://schemas.microsoft.com/office/drawing/2014/main" id="{393BC2C2-B26C-45ED-8C6B-9F2C462600BE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4574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72" name="Line 32">
                  <a:extLst>
                    <a:ext uri="{FF2B5EF4-FFF2-40B4-BE49-F238E27FC236}">
                      <a16:creationId xmlns:a16="http://schemas.microsoft.com/office/drawing/2014/main" id="{46472D42-AD41-46BD-84B7-612DF73947E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4313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73" name="Line 33">
                  <a:extLst>
                    <a:ext uri="{FF2B5EF4-FFF2-40B4-BE49-F238E27FC236}">
                      <a16:creationId xmlns:a16="http://schemas.microsoft.com/office/drawing/2014/main" id="{9FC18122-45C8-4891-AF93-6864407830D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4027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74" name="Line 34">
                  <a:extLst>
                    <a:ext uri="{FF2B5EF4-FFF2-40B4-BE49-F238E27FC236}">
                      <a16:creationId xmlns:a16="http://schemas.microsoft.com/office/drawing/2014/main" id="{1A8D6687-2778-4D94-AFD1-C8A3E124A07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3759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75" name="Line 35">
                  <a:extLst>
                    <a:ext uri="{FF2B5EF4-FFF2-40B4-BE49-F238E27FC236}">
                      <a16:creationId xmlns:a16="http://schemas.microsoft.com/office/drawing/2014/main" id="{D8B0A52A-8715-4198-8AAE-76CEB9A6E3E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3472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2" name="Line 36">
                  <a:extLst>
                    <a:ext uri="{FF2B5EF4-FFF2-40B4-BE49-F238E27FC236}">
                      <a16:creationId xmlns:a16="http://schemas.microsoft.com/office/drawing/2014/main" id="{DF137648-58CF-4D06-AC6B-D8FC522E0EA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3185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  <p:sp>
              <p:nvSpPr>
                <p:cNvPr id="1077" name="Line 37">
                  <a:extLst>
                    <a:ext uri="{FF2B5EF4-FFF2-40B4-BE49-F238E27FC236}">
                      <a16:creationId xmlns:a16="http://schemas.microsoft.com/office/drawing/2014/main" id="{5F4DB14D-3484-4A0E-BA45-67E657C8FC4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-6913" y="-2897"/>
                  <a:ext cx="569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 sz="1800"/>
                </a:p>
              </p:txBody>
            </p:sp>
          </p:grpSp>
        </p:grpSp>
        <p:grpSp>
          <p:nvGrpSpPr>
            <p:cNvPr id="1037" name="Group 38">
              <a:extLst>
                <a:ext uri="{FF2B5EF4-FFF2-40B4-BE49-F238E27FC236}">
                  <a16:creationId xmlns:a16="http://schemas.microsoft.com/office/drawing/2014/main" id="{D47E3E74-0500-4140-A5D9-E51AB044DAE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-6525" y="-2976"/>
              <a:ext cx="4930" cy="320"/>
              <a:chOff x="-6525" y="-2976"/>
              <a:chExt cx="4930" cy="320"/>
            </a:xfrm>
          </p:grpSpPr>
          <p:sp>
            <p:nvSpPr>
              <p:cNvPr id="1038" name="Freeform 39">
                <a:extLst>
                  <a:ext uri="{FF2B5EF4-FFF2-40B4-BE49-F238E27FC236}">
                    <a16:creationId xmlns:a16="http://schemas.microsoft.com/office/drawing/2014/main" id="{DBD2AB9E-A4DA-46A7-8DD8-A4A0F5F077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2328" y="-3430"/>
                <a:ext cx="278" cy="1188"/>
              </a:xfrm>
              <a:custGeom>
                <a:avLst/>
                <a:gdLst>
                  <a:gd name="T0" fmla="*/ 0 w 290"/>
                  <a:gd name="T1" fmla="*/ 2 h 1250"/>
                  <a:gd name="T2" fmla="*/ 220 w 290"/>
                  <a:gd name="T3" fmla="*/ 2 h 1250"/>
                  <a:gd name="T4" fmla="*/ 265 w 290"/>
                  <a:gd name="T5" fmla="*/ 46 h 1250"/>
                  <a:gd name="T6" fmla="*/ 265 w 290"/>
                  <a:gd name="T7" fmla="*/ 1085 h 1250"/>
                  <a:gd name="T8" fmla="*/ 220 w 290"/>
                  <a:gd name="T9" fmla="*/ 1129 h 1250"/>
                  <a:gd name="T10" fmla="*/ 0 w 290"/>
                  <a:gd name="T11" fmla="*/ 1129 h 1250"/>
                  <a:gd name="T12" fmla="*/ 0 w 290"/>
                  <a:gd name="T13" fmla="*/ 2 h 12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90"/>
                  <a:gd name="T22" fmla="*/ 0 h 1250"/>
                  <a:gd name="T23" fmla="*/ 290 w 290"/>
                  <a:gd name="T24" fmla="*/ 1250 h 125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1800"/>
              </a:p>
            </p:txBody>
          </p:sp>
          <p:sp>
            <p:nvSpPr>
              <p:cNvPr id="1039" name="Rectangle 40">
                <a:extLst>
                  <a:ext uri="{FF2B5EF4-FFF2-40B4-BE49-F238E27FC236}">
                    <a16:creationId xmlns:a16="http://schemas.microsoft.com/office/drawing/2014/main" id="{BE4155FB-0C7C-4513-B748-7B8310E6638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2194" y="-3247"/>
                <a:ext cx="0" cy="1186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 sz="1800"/>
              </a:p>
            </p:txBody>
          </p:sp>
          <p:sp>
            <p:nvSpPr>
              <p:cNvPr id="1040" name="Freeform 41">
                <a:extLst>
                  <a:ext uri="{FF2B5EF4-FFF2-40B4-BE49-F238E27FC236}">
                    <a16:creationId xmlns:a16="http://schemas.microsoft.com/office/drawing/2014/main" id="{B84BC2B6-168E-416C-86BD-DE848D96A6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6065" y="-3430"/>
                <a:ext cx="278" cy="1188"/>
              </a:xfrm>
              <a:custGeom>
                <a:avLst/>
                <a:gdLst>
                  <a:gd name="T0" fmla="*/ 0 w 290"/>
                  <a:gd name="T1" fmla="*/ 2 h 1250"/>
                  <a:gd name="T2" fmla="*/ 220 w 290"/>
                  <a:gd name="T3" fmla="*/ 2 h 1250"/>
                  <a:gd name="T4" fmla="*/ 265 w 290"/>
                  <a:gd name="T5" fmla="*/ 46 h 1250"/>
                  <a:gd name="T6" fmla="*/ 265 w 290"/>
                  <a:gd name="T7" fmla="*/ 1085 h 1250"/>
                  <a:gd name="T8" fmla="*/ 220 w 290"/>
                  <a:gd name="T9" fmla="*/ 1129 h 1250"/>
                  <a:gd name="T10" fmla="*/ 0 w 290"/>
                  <a:gd name="T11" fmla="*/ 1129 h 1250"/>
                  <a:gd name="T12" fmla="*/ 0 w 290"/>
                  <a:gd name="T13" fmla="*/ 2 h 12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90"/>
                  <a:gd name="T22" fmla="*/ 0 h 1250"/>
                  <a:gd name="T23" fmla="*/ 290 w 290"/>
                  <a:gd name="T24" fmla="*/ 1250 h 125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1800"/>
              </a:p>
            </p:txBody>
          </p:sp>
          <p:sp>
            <p:nvSpPr>
              <p:cNvPr id="1041" name="Rectangle 42">
                <a:extLst>
                  <a:ext uri="{FF2B5EF4-FFF2-40B4-BE49-F238E27FC236}">
                    <a16:creationId xmlns:a16="http://schemas.microsoft.com/office/drawing/2014/main" id="{6806E4CC-D97C-4F30-94D6-637DD20A2B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5932" y="-3247"/>
                <a:ext cx="0" cy="1186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 sz="1800"/>
              </a:p>
            </p:txBody>
          </p:sp>
          <p:sp>
            <p:nvSpPr>
              <p:cNvPr id="1042" name="Freeform 43">
                <a:extLst>
                  <a:ext uri="{FF2B5EF4-FFF2-40B4-BE49-F238E27FC236}">
                    <a16:creationId xmlns:a16="http://schemas.microsoft.com/office/drawing/2014/main" id="{3C57E58F-C56E-4570-A9A7-704DC550BD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4185" y="-3714"/>
                <a:ext cx="278" cy="1755"/>
              </a:xfrm>
              <a:custGeom>
                <a:avLst/>
                <a:gdLst>
                  <a:gd name="T0" fmla="*/ 0 w 290"/>
                  <a:gd name="T1" fmla="*/ 4 h 1250"/>
                  <a:gd name="T2" fmla="*/ 220 w 290"/>
                  <a:gd name="T3" fmla="*/ 4 h 1250"/>
                  <a:gd name="T4" fmla="*/ 265 w 290"/>
                  <a:gd name="T5" fmla="*/ 98 h 1250"/>
                  <a:gd name="T6" fmla="*/ 265 w 290"/>
                  <a:gd name="T7" fmla="*/ 2370 h 1250"/>
                  <a:gd name="T8" fmla="*/ 220 w 290"/>
                  <a:gd name="T9" fmla="*/ 2464 h 1250"/>
                  <a:gd name="T10" fmla="*/ 0 w 290"/>
                  <a:gd name="T11" fmla="*/ 2464 h 1250"/>
                  <a:gd name="T12" fmla="*/ 0 w 290"/>
                  <a:gd name="T13" fmla="*/ 4 h 12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90"/>
                  <a:gd name="T22" fmla="*/ 0 h 1250"/>
                  <a:gd name="T23" fmla="*/ 290 w 290"/>
                  <a:gd name="T24" fmla="*/ 1250 h 1250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 sz="1800"/>
              </a:p>
            </p:txBody>
          </p:sp>
          <p:sp>
            <p:nvSpPr>
              <p:cNvPr id="1043" name="Rectangle 44">
                <a:extLst>
                  <a:ext uri="{FF2B5EF4-FFF2-40B4-BE49-F238E27FC236}">
                    <a16:creationId xmlns:a16="http://schemas.microsoft.com/office/drawing/2014/main" id="{9ACED8B4-9EE7-4999-839A-E2D1F442F1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-4062" y="-3529"/>
                <a:ext cx="0" cy="1750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eaLnBrk="1" hangingPunct="1"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buNone/>
                </a:pPr>
                <a:endParaRPr lang="es-AR" altLang="es-AR" sz="1800"/>
              </a:p>
            </p:txBody>
          </p:sp>
        </p:grpSp>
      </p:grpSp>
      <p:grpSp>
        <p:nvGrpSpPr>
          <p:cNvPr id="1028" name="Group 45">
            <a:extLst>
              <a:ext uri="{FF2B5EF4-FFF2-40B4-BE49-F238E27FC236}">
                <a16:creationId xmlns:a16="http://schemas.microsoft.com/office/drawing/2014/main" id="{FD219062-233B-414A-BDCA-1DCA0C8B02D2}"/>
              </a:ext>
            </a:extLst>
          </p:cNvPr>
          <p:cNvGrpSpPr>
            <a:grpSpLocks/>
          </p:cNvGrpSpPr>
          <p:nvPr/>
        </p:nvGrpSpPr>
        <p:grpSpPr bwMode="auto">
          <a:xfrm>
            <a:off x="1" y="1"/>
            <a:ext cx="12060767" cy="138113"/>
            <a:chOff x="0" y="0"/>
            <a:chExt cx="5698" cy="87"/>
          </a:xfrm>
        </p:grpSpPr>
        <p:pic>
          <p:nvPicPr>
            <p:cNvPr id="1033" name="Picture 46">
              <a:extLst>
                <a:ext uri="{FF2B5EF4-FFF2-40B4-BE49-F238E27FC236}">
                  <a16:creationId xmlns:a16="http://schemas.microsoft.com/office/drawing/2014/main" id="{4C54DABC-FB81-4C86-B91A-088539CE1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698" cy="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34" name="Rectangle 47">
              <a:extLst>
                <a:ext uri="{FF2B5EF4-FFF2-40B4-BE49-F238E27FC236}">
                  <a16:creationId xmlns:a16="http://schemas.microsoft.com/office/drawing/2014/main" id="{1B173976-8373-4953-A2D0-CF1EAA132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1"/>
              <a:ext cx="5698" cy="0"/>
            </a:xfrm>
            <a:prstGeom prst="rect">
              <a:avLst/>
            </a:prstGeom>
            <a:blipFill dpi="0" rotWithShape="0">
              <a:blip r:embed="rId1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AR" altLang="es-AR" sz="1800"/>
            </a:p>
          </p:txBody>
        </p:sp>
        <p:sp>
          <p:nvSpPr>
            <p:cNvPr id="1035" name="Rectangle 48">
              <a:extLst>
                <a:ext uri="{FF2B5EF4-FFF2-40B4-BE49-F238E27FC236}">
                  <a16:creationId xmlns:a16="http://schemas.microsoft.com/office/drawing/2014/main" id="{6BCE51A6-2B8C-4768-B43C-8508F5CD5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88"/>
              <a:ext cx="5698" cy="0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</a:pPr>
              <a:endParaRPr lang="es-AR" altLang="es-AR" sz="1800"/>
            </a:p>
          </p:txBody>
        </p:sp>
      </p:grpSp>
      <p:sp>
        <p:nvSpPr>
          <p:cNvPr id="1029" name="Rectangle 49">
            <a:extLst>
              <a:ext uri="{FF2B5EF4-FFF2-40B4-BE49-F238E27FC236}">
                <a16:creationId xmlns:a16="http://schemas.microsoft.com/office/drawing/2014/main" id="{8A549B12-9D09-4D7F-B669-00B0B91386F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14400" y="463550"/>
            <a:ext cx="10227733" cy="141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1030" name="Rectangle 50">
            <a:extLst>
              <a:ext uri="{FF2B5EF4-FFF2-40B4-BE49-F238E27FC236}">
                <a16:creationId xmlns:a16="http://schemas.microsoft.com/office/drawing/2014/main" id="{1F429368-1519-47CF-9413-26CC1271D23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1981200"/>
            <a:ext cx="10227733" cy="456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1031" name="Text Box 51">
            <a:extLst>
              <a:ext uri="{FF2B5EF4-FFF2-40B4-BE49-F238E27FC236}">
                <a16:creationId xmlns:a16="http://schemas.microsoft.com/office/drawing/2014/main" id="{F9C5C498-3DAD-49A8-827B-086C207D72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65601" y="6207126"/>
            <a:ext cx="3763433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 sz="1800"/>
          </a:p>
        </p:txBody>
      </p:sp>
      <p:sp>
        <p:nvSpPr>
          <p:cNvPr id="1076" name="Rectangle 52">
            <a:extLst>
              <a:ext uri="{FF2B5EF4-FFF2-40B4-BE49-F238E27FC236}">
                <a16:creationId xmlns:a16="http://schemas.microsoft.com/office/drawing/2014/main" id="{AC21DE0F-CAA5-45AB-9B3C-6D2527784EF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737600" y="6197601"/>
            <a:ext cx="2404533" cy="44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eaLnBrk="1" hangingPunct="1"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D05C4C9-07A4-4B08-9712-A3A8C6025211}" type="slidenum">
              <a:rPr lang="es-ES" altLang="es-AR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18250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hf sldNum="0" hdr="0" dt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C545"/>
          </a:solidFill>
          <a:latin typeface="+mj-lt"/>
          <a:ea typeface="+mj-ea"/>
          <a:cs typeface="+mj-cs"/>
        </a:defRPr>
      </a:lvl1pPr>
      <a:lvl2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2pPr>
      <a:lvl3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3pPr>
      <a:lvl4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4pPr>
      <a:lvl5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1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0.png"/><Relationship Id="rId5" Type="http://schemas.openxmlformats.org/officeDocument/2006/relationships/image" Target="../media/image26.png"/><Relationship Id="rId4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6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7.png"/><Relationship Id="rId3" Type="http://schemas.openxmlformats.org/officeDocument/2006/relationships/image" Target="../media/image62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69.png"/><Relationship Id="rId11" Type="http://schemas.openxmlformats.org/officeDocument/2006/relationships/image" Target="../media/image75.png"/><Relationship Id="rId5" Type="http://schemas.openxmlformats.org/officeDocument/2006/relationships/image" Target="../media/image67.png"/><Relationship Id="rId15" Type="http://schemas.openxmlformats.org/officeDocument/2006/relationships/image" Target="../media/image47.png"/><Relationship Id="rId10" Type="http://schemas.openxmlformats.org/officeDocument/2006/relationships/image" Target="../media/image74.png"/><Relationship Id="rId4" Type="http://schemas.openxmlformats.org/officeDocument/2006/relationships/image" Target="../media/image65.png"/><Relationship Id="rId9" Type="http://schemas.openxmlformats.org/officeDocument/2006/relationships/image" Target="../media/image73.png"/><Relationship Id="rId14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7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80.gif"/><Relationship Id="rId4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8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8.xm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102.png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2">
            <a:extLst>
              <a:ext uri="{FF2B5EF4-FFF2-40B4-BE49-F238E27FC236}">
                <a16:creationId xmlns:a16="http://schemas.microsoft.com/office/drawing/2014/main" id="{6DD7CCB4-5B64-44E4-B808-DC36B6A0A4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882E396-53A5-4AF5-A59D-9B05D7677649}" type="slidenum">
              <a:rPr lang="es-AR" altLang="es-AR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</a:t>
            </a:fld>
            <a:endParaRPr lang="es-AR" altLang="es-AR" sz="1200">
              <a:solidFill>
                <a:srgbClr val="898989"/>
              </a:solidFill>
            </a:endParaRPr>
          </a:p>
        </p:txBody>
      </p:sp>
      <p:sp>
        <p:nvSpPr>
          <p:cNvPr id="8195" name="Text Box 3">
            <a:extLst>
              <a:ext uri="{FF2B5EF4-FFF2-40B4-BE49-F238E27FC236}">
                <a16:creationId xmlns:a16="http://schemas.microsoft.com/office/drawing/2014/main" id="{FEFF4D9A-7DFD-4C92-9310-0AD14CFF93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9900" y="2493963"/>
            <a:ext cx="8928100" cy="146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 marL="214313" indent="-214313">
              <a:tabLst>
                <a:tab pos="214313" algn="l"/>
                <a:tab pos="661988" algn="l"/>
                <a:tab pos="1111250" algn="l"/>
                <a:tab pos="1560513" algn="l"/>
                <a:tab pos="2009775" algn="l"/>
                <a:tab pos="2459038" algn="l"/>
                <a:tab pos="2908300" algn="l"/>
                <a:tab pos="3357563" algn="l"/>
                <a:tab pos="3806825" algn="l"/>
                <a:tab pos="4256088" algn="l"/>
                <a:tab pos="4705350" algn="l"/>
                <a:tab pos="5154613" algn="l"/>
                <a:tab pos="5603875" algn="l"/>
                <a:tab pos="6053138" algn="l"/>
                <a:tab pos="6502400" algn="l"/>
                <a:tab pos="6951663" algn="l"/>
                <a:tab pos="7400925" algn="l"/>
                <a:tab pos="7850188" algn="l"/>
                <a:tab pos="8299450" algn="l"/>
                <a:tab pos="8748713" algn="l"/>
                <a:tab pos="91979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214313" algn="l"/>
                <a:tab pos="661988" algn="l"/>
                <a:tab pos="1111250" algn="l"/>
                <a:tab pos="1560513" algn="l"/>
                <a:tab pos="2009775" algn="l"/>
                <a:tab pos="2459038" algn="l"/>
                <a:tab pos="2908300" algn="l"/>
                <a:tab pos="3357563" algn="l"/>
                <a:tab pos="3806825" algn="l"/>
                <a:tab pos="4256088" algn="l"/>
                <a:tab pos="4705350" algn="l"/>
                <a:tab pos="5154613" algn="l"/>
                <a:tab pos="5603875" algn="l"/>
                <a:tab pos="6053138" algn="l"/>
                <a:tab pos="6502400" algn="l"/>
                <a:tab pos="6951663" algn="l"/>
                <a:tab pos="7400925" algn="l"/>
                <a:tab pos="7850188" algn="l"/>
                <a:tab pos="8299450" algn="l"/>
                <a:tab pos="8748713" algn="l"/>
                <a:tab pos="91979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214313" algn="l"/>
                <a:tab pos="661988" algn="l"/>
                <a:tab pos="1111250" algn="l"/>
                <a:tab pos="1560513" algn="l"/>
                <a:tab pos="2009775" algn="l"/>
                <a:tab pos="2459038" algn="l"/>
                <a:tab pos="2908300" algn="l"/>
                <a:tab pos="3357563" algn="l"/>
                <a:tab pos="3806825" algn="l"/>
                <a:tab pos="4256088" algn="l"/>
                <a:tab pos="4705350" algn="l"/>
                <a:tab pos="5154613" algn="l"/>
                <a:tab pos="5603875" algn="l"/>
                <a:tab pos="6053138" algn="l"/>
                <a:tab pos="6502400" algn="l"/>
                <a:tab pos="6951663" algn="l"/>
                <a:tab pos="7400925" algn="l"/>
                <a:tab pos="7850188" algn="l"/>
                <a:tab pos="8299450" algn="l"/>
                <a:tab pos="8748713" algn="l"/>
                <a:tab pos="91979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214313" algn="l"/>
                <a:tab pos="661988" algn="l"/>
                <a:tab pos="1111250" algn="l"/>
                <a:tab pos="1560513" algn="l"/>
                <a:tab pos="2009775" algn="l"/>
                <a:tab pos="2459038" algn="l"/>
                <a:tab pos="2908300" algn="l"/>
                <a:tab pos="3357563" algn="l"/>
                <a:tab pos="3806825" algn="l"/>
                <a:tab pos="4256088" algn="l"/>
                <a:tab pos="4705350" algn="l"/>
                <a:tab pos="5154613" algn="l"/>
                <a:tab pos="5603875" algn="l"/>
                <a:tab pos="6053138" algn="l"/>
                <a:tab pos="6502400" algn="l"/>
                <a:tab pos="6951663" algn="l"/>
                <a:tab pos="7400925" algn="l"/>
                <a:tab pos="7850188" algn="l"/>
                <a:tab pos="8299450" algn="l"/>
                <a:tab pos="8748713" algn="l"/>
                <a:tab pos="91979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214313" algn="l"/>
                <a:tab pos="661988" algn="l"/>
                <a:tab pos="1111250" algn="l"/>
                <a:tab pos="1560513" algn="l"/>
                <a:tab pos="2009775" algn="l"/>
                <a:tab pos="2459038" algn="l"/>
                <a:tab pos="2908300" algn="l"/>
                <a:tab pos="3357563" algn="l"/>
                <a:tab pos="3806825" algn="l"/>
                <a:tab pos="4256088" algn="l"/>
                <a:tab pos="4705350" algn="l"/>
                <a:tab pos="5154613" algn="l"/>
                <a:tab pos="5603875" algn="l"/>
                <a:tab pos="6053138" algn="l"/>
                <a:tab pos="6502400" algn="l"/>
                <a:tab pos="6951663" algn="l"/>
                <a:tab pos="7400925" algn="l"/>
                <a:tab pos="7850188" algn="l"/>
                <a:tab pos="8299450" algn="l"/>
                <a:tab pos="8748713" algn="l"/>
                <a:tab pos="91979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661988" algn="l"/>
                <a:tab pos="1111250" algn="l"/>
                <a:tab pos="1560513" algn="l"/>
                <a:tab pos="2009775" algn="l"/>
                <a:tab pos="2459038" algn="l"/>
                <a:tab pos="2908300" algn="l"/>
                <a:tab pos="3357563" algn="l"/>
                <a:tab pos="3806825" algn="l"/>
                <a:tab pos="4256088" algn="l"/>
                <a:tab pos="4705350" algn="l"/>
                <a:tab pos="5154613" algn="l"/>
                <a:tab pos="5603875" algn="l"/>
                <a:tab pos="6053138" algn="l"/>
                <a:tab pos="6502400" algn="l"/>
                <a:tab pos="6951663" algn="l"/>
                <a:tab pos="7400925" algn="l"/>
                <a:tab pos="7850188" algn="l"/>
                <a:tab pos="8299450" algn="l"/>
                <a:tab pos="8748713" algn="l"/>
                <a:tab pos="91979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661988" algn="l"/>
                <a:tab pos="1111250" algn="l"/>
                <a:tab pos="1560513" algn="l"/>
                <a:tab pos="2009775" algn="l"/>
                <a:tab pos="2459038" algn="l"/>
                <a:tab pos="2908300" algn="l"/>
                <a:tab pos="3357563" algn="l"/>
                <a:tab pos="3806825" algn="l"/>
                <a:tab pos="4256088" algn="l"/>
                <a:tab pos="4705350" algn="l"/>
                <a:tab pos="5154613" algn="l"/>
                <a:tab pos="5603875" algn="l"/>
                <a:tab pos="6053138" algn="l"/>
                <a:tab pos="6502400" algn="l"/>
                <a:tab pos="6951663" algn="l"/>
                <a:tab pos="7400925" algn="l"/>
                <a:tab pos="7850188" algn="l"/>
                <a:tab pos="8299450" algn="l"/>
                <a:tab pos="8748713" algn="l"/>
                <a:tab pos="91979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661988" algn="l"/>
                <a:tab pos="1111250" algn="l"/>
                <a:tab pos="1560513" algn="l"/>
                <a:tab pos="2009775" algn="l"/>
                <a:tab pos="2459038" algn="l"/>
                <a:tab pos="2908300" algn="l"/>
                <a:tab pos="3357563" algn="l"/>
                <a:tab pos="3806825" algn="l"/>
                <a:tab pos="4256088" algn="l"/>
                <a:tab pos="4705350" algn="l"/>
                <a:tab pos="5154613" algn="l"/>
                <a:tab pos="5603875" algn="l"/>
                <a:tab pos="6053138" algn="l"/>
                <a:tab pos="6502400" algn="l"/>
                <a:tab pos="6951663" algn="l"/>
                <a:tab pos="7400925" algn="l"/>
                <a:tab pos="7850188" algn="l"/>
                <a:tab pos="8299450" algn="l"/>
                <a:tab pos="8748713" algn="l"/>
                <a:tab pos="91979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14313" algn="l"/>
                <a:tab pos="661988" algn="l"/>
                <a:tab pos="1111250" algn="l"/>
                <a:tab pos="1560513" algn="l"/>
                <a:tab pos="2009775" algn="l"/>
                <a:tab pos="2459038" algn="l"/>
                <a:tab pos="2908300" algn="l"/>
                <a:tab pos="3357563" algn="l"/>
                <a:tab pos="3806825" algn="l"/>
                <a:tab pos="4256088" algn="l"/>
                <a:tab pos="4705350" algn="l"/>
                <a:tab pos="5154613" algn="l"/>
                <a:tab pos="5603875" algn="l"/>
                <a:tab pos="6053138" algn="l"/>
                <a:tab pos="6502400" algn="l"/>
                <a:tab pos="6951663" algn="l"/>
                <a:tab pos="7400925" algn="l"/>
                <a:tab pos="7850188" algn="l"/>
                <a:tab pos="8299450" algn="l"/>
                <a:tab pos="8748713" algn="l"/>
                <a:tab pos="91979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indent="0" algn="ctr" eaLnBrk="1" hangingPunct="1">
              <a:buSzPct val="45000"/>
            </a:pPr>
            <a:r>
              <a:rPr lang="es-AR" altLang="es-AR" sz="4300" b="1" i="1" dirty="0">
                <a:solidFill>
                  <a:srgbClr val="0070C0"/>
                </a:solidFill>
                <a:latin typeface="Arial" panose="020B0604020202020204" pitchFamily="34" charset="0"/>
              </a:rPr>
              <a:t>Interrupciones como concepto</a:t>
            </a:r>
          </a:p>
        </p:txBody>
      </p:sp>
      <p:sp>
        <p:nvSpPr>
          <p:cNvPr id="8196" name="Text Box 4">
            <a:extLst>
              <a:ext uri="{FF2B5EF4-FFF2-40B4-BE49-F238E27FC236}">
                <a16:creationId xmlns:a16="http://schemas.microsoft.com/office/drawing/2014/main" id="{D11FB38B-9329-42B0-9C7C-7833FBD85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95439" y="4473575"/>
            <a:ext cx="8999537" cy="1646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700"/>
              </a:spcBef>
            </a:pPr>
            <a:r>
              <a:rPr lang="es-ES" altLang="es-AR" sz="2800">
                <a:solidFill>
                  <a:srgbClr val="898989"/>
                </a:solidFill>
              </a:rPr>
              <a:t>Sobre una idea original del Ing. Marcelo Trujillo</a:t>
            </a:r>
          </a:p>
          <a:p>
            <a:pPr algn="ctr">
              <a:spcBef>
                <a:spcPts val="700"/>
              </a:spcBef>
            </a:pPr>
            <a:r>
              <a:rPr lang="es-ES" altLang="es-AR" sz="2200">
                <a:solidFill>
                  <a:srgbClr val="898989"/>
                </a:solidFill>
              </a:rPr>
              <a:t>Colaboraciones de los Ing. Gabriel Soccodato – Hernán Goin y Marcelo Giura</a:t>
            </a:r>
          </a:p>
        </p:txBody>
      </p:sp>
      <p:pic>
        <p:nvPicPr>
          <p:cNvPr id="8197" name="Picture 5">
            <a:extLst>
              <a:ext uri="{FF2B5EF4-FFF2-40B4-BE49-F238E27FC236}">
                <a16:creationId xmlns:a16="http://schemas.microsoft.com/office/drawing/2014/main" id="{6045A4DF-4229-49AF-8CF7-B403FAA3BB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8557" y="872332"/>
            <a:ext cx="4813300" cy="1503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ext Box 1">
            <a:extLst>
              <a:ext uri="{FF2B5EF4-FFF2-40B4-BE49-F238E27FC236}">
                <a16:creationId xmlns:a16="http://schemas.microsoft.com/office/drawing/2014/main" id="{7651CF97-D7EF-408C-9C38-A4BB3D2D27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200">
                <a:solidFill>
                  <a:srgbClr val="898989"/>
                </a:solidFill>
              </a:rPr>
              <a:t>Ing. M. Trujillo</a:t>
            </a:r>
          </a:p>
        </p:txBody>
      </p:sp>
      <p:sp>
        <p:nvSpPr>
          <p:cNvPr id="17410" name="Text Box 2">
            <a:extLst>
              <a:ext uri="{FF2B5EF4-FFF2-40B4-BE49-F238E27FC236}">
                <a16:creationId xmlns:a16="http://schemas.microsoft.com/office/drawing/2014/main" id="{92DC5F15-4949-4F92-8171-13CD3D99B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212EE6C6-C2D7-4E83-AE69-45E33ED6504D}" type="slidenum">
              <a:rPr lang="es-AR" altLang="es-AR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10</a:t>
            </a:fld>
            <a:endParaRPr lang="es-AR" altLang="es-AR" sz="1200">
              <a:solidFill>
                <a:srgbClr val="898989"/>
              </a:solidFill>
            </a:endParaRPr>
          </a:p>
        </p:txBody>
      </p:sp>
      <p:sp>
        <p:nvSpPr>
          <p:cNvPr id="17411" name="Text Box 3">
            <a:extLst>
              <a:ext uri="{FF2B5EF4-FFF2-40B4-BE49-F238E27FC236}">
                <a16:creationId xmlns:a16="http://schemas.microsoft.com/office/drawing/2014/main" id="{1316F51B-961F-40A4-A8CA-C6116E23E2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1341439"/>
            <a:ext cx="8123034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3200" b="1" i="1" dirty="0">
                <a:solidFill>
                  <a:srgbClr val="0070C0"/>
                </a:solidFill>
                <a:latin typeface="Arial" panose="020B0604020202020204" pitchFamily="34" charset="0"/>
              </a:rPr>
              <a:t>¿Que hice cuando llegó la interrupción ?</a:t>
            </a:r>
          </a:p>
        </p:txBody>
      </p:sp>
      <p:sp>
        <p:nvSpPr>
          <p:cNvPr id="17413" name="Rectangle 5">
            <a:extLst>
              <a:ext uri="{FF2B5EF4-FFF2-40B4-BE49-F238E27FC236}">
                <a16:creationId xmlns:a16="http://schemas.microsoft.com/office/drawing/2014/main" id="{8E5D50FE-1FF0-4A0D-AFEF-18381588F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9568" y="2062162"/>
            <a:ext cx="3297238" cy="925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dirty="0">
                <a:latin typeface="Wingdings" panose="05000000000000000000" pitchFamily="2" charset="2"/>
              </a:rPr>
              <a:t></a:t>
            </a:r>
            <a:r>
              <a:rPr lang="es-AR" altLang="es-AR" dirty="0">
                <a:latin typeface="Arial" panose="020B0604020202020204" pitchFamily="34" charset="0"/>
              </a:rPr>
              <a:t>Tragué pochoclo</a:t>
            </a:r>
          </a:p>
          <a:p>
            <a:pPr eaLnBrk="1" hangingPunct="1">
              <a:buClrTx/>
              <a:buFontTx/>
              <a:buNone/>
            </a:pPr>
            <a:r>
              <a:rPr lang="es-AR" altLang="es-AR" dirty="0">
                <a:latin typeface="Wingdings" panose="05000000000000000000" pitchFamily="2" charset="2"/>
              </a:rPr>
              <a:t></a:t>
            </a:r>
            <a:r>
              <a:rPr lang="es-AR" altLang="es-AR" dirty="0">
                <a:latin typeface="Arial" panose="020B0604020202020204" pitchFamily="34" charset="0"/>
              </a:rPr>
              <a:t>Terminé de pagar</a:t>
            </a:r>
          </a:p>
          <a:p>
            <a:pPr eaLnBrk="1" hangingPunct="1">
              <a:buClrTx/>
              <a:buFontTx/>
              <a:buNone/>
            </a:pPr>
            <a:r>
              <a:rPr lang="es-AR" altLang="es-AR" dirty="0">
                <a:latin typeface="Wingdings" panose="05000000000000000000" pitchFamily="2" charset="2"/>
              </a:rPr>
              <a:t></a:t>
            </a:r>
            <a:r>
              <a:rPr lang="es-AR" altLang="es-AR" dirty="0">
                <a:latin typeface="Arial" panose="020B0604020202020204" pitchFamily="34" charset="0"/>
              </a:rPr>
              <a:t>Me acomodé en el asiento</a:t>
            </a:r>
          </a:p>
        </p:txBody>
      </p:sp>
      <p:sp>
        <p:nvSpPr>
          <p:cNvPr id="17414" name="Text Box 6">
            <a:extLst>
              <a:ext uri="{FF2B5EF4-FFF2-40B4-BE49-F238E27FC236}">
                <a16:creationId xmlns:a16="http://schemas.microsoft.com/office/drawing/2014/main" id="{604FBFAB-7FED-4A3E-8A37-DA71C0C57A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8905" y="2852736"/>
            <a:ext cx="7459663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2400" i="1" dirty="0">
                <a:solidFill>
                  <a:srgbClr val="00B050"/>
                </a:solidFill>
                <a:latin typeface="Arial" panose="020B0604020202020204" pitchFamily="34" charset="0"/>
              </a:rPr>
              <a:t>Concluí con lo que estaba haciendo en ese momento</a:t>
            </a:r>
          </a:p>
        </p:txBody>
      </p:sp>
      <p:sp>
        <p:nvSpPr>
          <p:cNvPr id="17415" name="Text Box 7">
            <a:extLst>
              <a:ext uri="{FF2B5EF4-FFF2-40B4-BE49-F238E27FC236}">
                <a16:creationId xmlns:a16="http://schemas.microsoft.com/office/drawing/2014/main" id="{1FDBB97A-56A1-4567-9649-65522B53F3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3284539"/>
            <a:ext cx="3906111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3200" b="1" i="1" dirty="0">
                <a:solidFill>
                  <a:srgbClr val="0070C0"/>
                </a:solidFill>
                <a:latin typeface="Arial" panose="020B0604020202020204" pitchFamily="34" charset="0"/>
              </a:rPr>
              <a:t>¿Y antes que eso ?</a:t>
            </a:r>
          </a:p>
        </p:txBody>
      </p:sp>
      <p:sp>
        <p:nvSpPr>
          <p:cNvPr id="17416" name="Text Box 8">
            <a:extLst>
              <a:ext uri="{FF2B5EF4-FFF2-40B4-BE49-F238E27FC236}">
                <a16:creationId xmlns:a16="http://schemas.microsoft.com/office/drawing/2014/main" id="{8BA39359-C7EE-4F42-8EE9-49BFB04164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30701" y="4581525"/>
            <a:ext cx="4362389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3600" b="1" i="1" dirty="0">
                <a:solidFill>
                  <a:srgbClr val="009900"/>
                </a:solidFill>
                <a:latin typeface="Arial" panose="020B0604020202020204" pitchFamily="34" charset="0"/>
              </a:rPr>
              <a:t>¡Atendí el teléfono!</a:t>
            </a:r>
          </a:p>
        </p:txBody>
      </p:sp>
      <p:sp>
        <p:nvSpPr>
          <p:cNvPr id="17417" name="Text Box 9">
            <a:extLst>
              <a:ext uri="{FF2B5EF4-FFF2-40B4-BE49-F238E27FC236}">
                <a16:creationId xmlns:a16="http://schemas.microsoft.com/office/drawing/2014/main" id="{198C7D11-B717-4FF4-B881-E0018F53F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1464" y="5157789"/>
            <a:ext cx="2823507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3200" b="1" i="1" dirty="0">
                <a:solidFill>
                  <a:srgbClr val="0070C0"/>
                </a:solidFill>
                <a:latin typeface="Arial" panose="020B0604020202020204" pitchFamily="34" charset="0"/>
              </a:rPr>
              <a:t>¿Por último ?</a:t>
            </a:r>
          </a:p>
        </p:txBody>
      </p:sp>
      <p:sp>
        <p:nvSpPr>
          <p:cNvPr id="17418" name="Text Box 10">
            <a:extLst>
              <a:ext uri="{FF2B5EF4-FFF2-40B4-BE49-F238E27FC236}">
                <a16:creationId xmlns:a16="http://schemas.microsoft.com/office/drawing/2014/main" id="{51B3455B-0AF3-4CB4-A39E-CA2B458833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09703" y="5732463"/>
            <a:ext cx="5354649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2400" i="1" dirty="0">
                <a:solidFill>
                  <a:srgbClr val="00B050"/>
                </a:solidFill>
                <a:latin typeface="Arial" panose="020B0604020202020204" pitchFamily="34" charset="0"/>
              </a:rPr>
              <a:t>Continué con lo que estaba haciendo </a:t>
            </a:r>
          </a:p>
        </p:txBody>
      </p:sp>
      <p:sp>
        <p:nvSpPr>
          <p:cNvPr id="17419" name="Text Box 11">
            <a:extLst>
              <a:ext uri="{FF2B5EF4-FFF2-40B4-BE49-F238E27FC236}">
                <a16:creationId xmlns:a16="http://schemas.microsoft.com/office/drawing/2014/main" id="{B03D4E2C-899F-4CCC-9D15-BB16053F3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3472" y="4076701"/>
            <a:ext cx="2139025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3200" b="1" i="1" dirty="0">
                <a:solidFill>
                  <a:srgbClr val="0070C0"/>
                </a:solidFill>
                <a:latin typeface="Arial" panose="020B0604020202020204" pitchFamily="34" charset="0"/>
              </a:rPr>
              <a:t>… y luego</a:t>
            </a:r>
          </a:p>
        </p:txBody>
      </p:sp>
      <p:sp>
        <p:nvSpPr>
          <p:cNvPr id="17420" name="Text Box 12">
            <a:extLst>
              <a:ext uri="{FF2B5EF4-FFF2-40B4-BE49-F238E27FC236}">
                <a16:creationId xmlns:a16="http://schemas.microsoft.com/office/drawing/2014/main" id="{0C31BF5B-73E5-4E6F-8294-2BF8B965DB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9717" y="3716338"/>
            <a:ext cx="7738891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2400" i="1" dirty="0">
                <a:solidFill>
                  <a:srgbClr val="00B050"/>
                </a:solidFill>
                <a:latin typeface="Arial" panose="020B0604020202020204" pitchFamily="34" charset="0"/>
              </a:rPr>
              <a:t>Tome nota de con qué seguir cuando termine de hablar</a:t>
            </a:r>
          </a:p>
        </p:txBody>
      </p:sp>
      <p:sp>
        <p:nvSpPr>
          <p:cNvPr id="17421" name="Text Box 13">
            <a:extLst>
              <a:ext uri="{FF2B5EF4-FFF2-40B4-BE49-F238E27FC236}">
                <a16:creationId xmlns:a16="http://schemas.microsoft.com/office/drawing/2014/main" id="{CDCBC0F8-21E4-44F3-BD04-A5250C45DE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6825" y="301625"/>
            <a:ext cx="813593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4400" dirty="0">
                <a:solidFill>
                  <a:srgbClr val="FF0000"/>
                </a:solidFill>
                <a:latin typeface="Purisa" charset="0"/>
                <a:ea typeface="Microsoft YaHei" panose="020B0503020204020204" pitchFamily="34" charset="-122"/>
              </a:rPr>
              <a:t>Interrupciones... resumiendo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1E5A5B89-AB9A-4712-BA0C-49EB9ABD5155}"/>
              </a:ext>
            </a:extLst>
          </p:cNvPr>
          <p:cNvCxnSpPr/>
          <p:nvPr/>
        </p:nvCxnSpPr>
        <p:spPr>
          <a:xfrm>
            <a:off x="695400" y="1633537"/>
            <a:ext cx="3600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FE38962-CECB-4513-9AF0-872CFC2242F8}"/>
              </a:ext>
            </a:extLst>
          </p:cNvPr>
          <p:cNvCxnSpPr/>
          <p:nvPr/>
        </p:nvCxnSpPr>
        <p:spPr>
          <a:xfrm>
            <a:off x="695400" y="3645024"/>
            <a:ext cx="3600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DCA13B46-17C0-4640-A001-ED1B5F98CBEC}"/>
              </a:ext>
            </a:extLst>
          </p:cNvPr>
          <p:cNvCxnSpPr/>
          <p:nvPr/>
        </p:nvCxnSpPr>
        <p:spPr>
          <a:xfrm>
            <a:off x="695400" y="4437112"/>
            <a:ext cx="3600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E5B8E7C1-077C-4171-8DC0-201991FF4DA6}"/>
              </a:ext>
            </a:extLst>
          </p:cNvPr>
          <p:cNvCxnSpPr/>
          <p:nvPr/>
        </p:nvCxnSpPr>
        <p:spPr>
          <a:xfrm>
            <a:off x="695400" y="5445224"/>
            <a:ext cx="36004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ext Box 1">
            <a:extLst>
              <a:ext uri="{FF2B5EF4-FFF2-40B4-BE49-F238E27FC236}">
                <a16:creationId xmlns:a16="http://schemas.microsoft.com/office/drawing/2014/main" id="{A780AAF8-945A-4A33-8EF6-1EE0C8048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9" y="1340968"/>
            <a:ext cx="21390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Llegamos al cine</a:t>
            </a:r>
          </a:p>
        </p:txBody>
      </p:sp>
      <p:sp>
        <p:nvSpPr>
          <p:cNvPr id="18434" name="Text Box 2">
            <a:extLst>
              <a:ext uri="{FF2B5EF4-FFF2-40B4-BE49-F238E27FC236}">
                <a16:creationId xmlns:a16="http://schemas.microsoft.com/office/drawing/2014/main" id="{D270D687-1276-4B2B-BA33-204261A60E2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9" y="1844205"/>
            <a:ext cx="225444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Saco las entradas</a:t>
            </a:r>
          </a:p>
        </p:txBody>
      </p:sp>
      <p:sp>
        <p:nvSpPr>
          <p:cNvPr id="18435" name="Text Box 3">
            <a:extLst>
              <a:ext uri="{FF2B5EF4-FFF2-40B4-BE49-F238E27FC236}">
                <a16:creationId xmlns:a16="http://schemas.microsoft.com/office/drawing/2014/main" id="{2DF58A61-868A-4664-AC6D-DB757E70BB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9" y="2349030"/>
            <a:ext cx="235703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Compro Pochoclos</a:t>
            </a:r>
          </a:p>
        </p:txBody>
      </p:sp>
      <p:sp>
        <p:nvSpPr>
          <p:cNvPr id="18436" name="Text Box 4">
            <a:extLst>
              <a:ext uri="{FF2B5EF4-FFF2-40B4-BE49-F238E27FC236}">
                <a16:creationId xmlns:a16="http://schemas.microsoft.com/office/drawing/2014/main" id="{21CF3DC8-31F8-4187-923D-04FF7C878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8" y="3347568"/>
            <a:ext cx="276740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Esperamos para entrar</a:t>
            </a:r>
          </a:p>
        </p:txBody>
      </p:sp>
      <p:sp>
        <p:nvSpPr>
          <p:cNvPr id="18437" name="Text Box 5">
            <a:extLst>
              <a:ext uri="{FF2B5EF4-FFF2-40B4-BE49-F238E27FC236}">
                <a16:creationId xmlns:a16="http://schemas.microsoft.com/office/drawing/2014/main" id="{FE6F6722-EE9C-43FA-9520-77B7148901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9" y="3850805"/>
            <a:ext cx="231856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Entramos a la sala</a:t>
            </a:r>
          </a:p>
        </p:txBody>
      </p:sp>
      <p:sp>
        <p:nvSpPr>
          <p:cNvPr id="18438" name="Text Box 6">
            <a:extLst>
              <a:ext uri="{FF2B5EF4-FFF2-40B4-BE49-F238E27FC236}">
                <a16:creationId xmlns:a16="http://schemas.microsoft.com/office/drawing/2014/main" id="{1ED96610-A76B-4E32-AC6B-0356E518B9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9" y="4355630"/>
            <a:ext cx="2023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busco la butaca</a:t>
            </a:r>
          </a:p>
        </p:txBody>
      </p:sp>
      <p:sp>
        <p:nvSpPr>
          <p:cNvPr id="18439" name="Text Box 7">
            <a:extLst>
              <a:ext uri="{FF2B5EF4-FFF2-40B4-BE49-F238E27FC236}">
                <a16:creationId xmlns:a16="http://schemas.microsoft.com/office/drawing/2014/main" id="{4143C069-27F4-4AE9-8232-BF98BB0FB6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8" y="4850930"/>
            <a:ext cx="188254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Nos sentamos</a:t>
            </a:r>
          </a:p>
        </p:txBody>
      </p:sp>
      <p:sp>
        <p:nvSpPr>
          <p:cNvPr id="18440" name="Text Box 8">
            <a:extLst>
              <a:ext uri="{FF2B5EF4-FFF2-40B4-BE49-F238E27FC236}">
                <a16:creationId xmlns:a16="http://schemas.microsoft.com/office/drawing/2014/main" id="{B8E6405C-C3CB-4EF2-ACF8-BD4420DED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1" y="5363693"/>
            <a:ext cx="221603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Vemos la película</a:t>
            </a:r>
          </a:p>
        </p:txBody>
      </p:sp>
      <p:sp>
        <p:nvSpPr>
          <p:cNvPr id="18441" name="Rectangle 9">
            <a:extLst>
              <a:ext uri="{FF2B5EF4-FFF2-40B4-BE49-F238E27FC236}">
                <a16:creationId xmlns:a16="http://schemas.microsoft.com/office/drawing/2014/main" id="{C9E53280-888E-44C2-B0F3-D1B165BD24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71663" y="764704"/>
            <a:ext cx="6913562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2800" b="1" i="1">
                <a:solidFill>
                  <a:srgbClr val="31849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¡Mas interrupciones !!!... </a:t>
            </a:r>
            <a:r>
              <a:rPr lang="es-AR" altLang="es-AR" sz="2800" b="1" i="1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Y llegan juntas</a:t>
            </a:r>
          </a:p>
        </p:txBody>
      </p:sp>
      <p:sp>
        <p:nvSpPr>
          <p:cNvPr id="18442" name="Text Box 10">
            <a:extLst>
              <a:ext uri="{FF2B5EF4-FFF2-40B4-BE49-F238E27FC236}">
                <a16:creationId xmlns:a16="http://schemas.microsoft.com/office/drawing/2014/main" id="{E7E137C0-AFAC-41CB-B914-C81543F49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1200">
                <a:solidFill>
                  <a:srgbClr val="898989"/>
                </a:solidFill>
              </a:rPr>
              <a:t>10/04/17</a:t>
            </a:r>
          </a:p>
        </p:txBody>
      </p:sp>
      <p:sp>
        <p:nvSpPr>
          <p:cNvPr id="18443" name="Text Box 11">
            <a:extLst>
              <a:ext uri="{FF2B5EF4-FFF2-40B4-BE49-F238E27FC236}">
                <a16:creationId xmlns:a16="http://schemas.microsoft.com/office/drawing/2014/main" id="{A6008BBC-4935-4F47-B1ED-84E7C9E89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200">
                <a:solidFill>
                  <a:srgbClr val="898989"/>
                </a:solidFill>
              </a:rPr>
              <a:t>Ing. M. Trujillo</a:t>
            </a:r>
          </a:p>
        </p:txBody>
      </p:sp>
      <p:sp>
        <p:nvSpPr>
          <p:cNvPr id="18444" name="Text Box 12">
            <a:extLst>
              <a:ext uri="{FF2B5EF4-FFF2-40B4-BE49-F238E27FC236}">
                <a16:creationId xmlns:a16="http://schemas.microsoft.com/office/drawing/2014/main" id="{9C1E31C9-A435-47A0-90F4-6587FEFA7E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3086044C-6103-452F-B049-3705767F5145}" type="slidenum">
              <a:rPr lang="es-AR" altLang="es-AR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11</a:t>
            </a:fld>
            <a:endParaRPr lang="es-AR" altLang="es-AR" sz="1200">
              <a:solidFill>
                <a:srgbClr val="898989"/>
              </a:solidFill>
            </a:endParaRPr>
          </a:p>
        </p:txBody>
      </p:sp>
      <p:sp>
        <p:nvSpPr>
          <p:cNvPr id="18445" name="Text Box 13">
            <a:extLst>
              <a:ext uri="{FF2B5EF4-FFF2-40B4-BE49-F238E27FC236}">
                <a16:creationId xmlns:a16="http://schemas.microsoft.com/office/drawing/2014/main" id="{308A1428-1374-4E0D-AE7A-A8E6E5BF59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8" y="5866930"/>
            <a:ext cx="156194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Nos vamos</a:t>
            </a:r>
          </a:p>
        </p:txBody>
      </p:sp>
      <p:sp>
        <p:nvSpPr>
          <p:cNvPr id="18446" name="Text Box 14">
            <a:extLst>
              <a:ext uri="{FF2B5EF4-FFF2-40B4-BE49-F238E27FC236}">
                <a16:creationId xmlns:a16="http://schemas.microsoft.com/office/drawing/2014/main" id="{92066F0E-045B-4147-BC22-B65742E8A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975" y="2852268"/>
            <a:ext cx="25878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Comemos Pochoclos</a:t>
            </a:r>
          </a:p>
        </p:txBody>
      </p:sp>
      <p:sp>
        <p:nvSpPr>
          <p:cNvPr id="18447" name="AutoShape 15">
            <a:extLst>
              <a:ext uri="{FF2B5EF4-FFF2-40B4-BE49-F238E27FC236}">
                <a16:creationId xmlns:a16="http://schemas.microsoft.com/office/drawing/2014/main" id="{520596E6-DA2F-4575-85D4-43AE37CAF017}"/>
              </a:ext>
            </a:extLst>
          </p:cNvPr>
          <p:cNvSpPr>
            <a:spLocks noChangeArrowheads="1"/>
          </p:cNvSpPr>
          <p:nvPr/>
        </p:nvSpPr>
        <p:spPr bwMode="auto">
          <a:xfrm rot="5940000" flipH="1">
            <a:off x="6507956" y="4311973"/>
            <a:ext cx="719138" cy="863600"/>
          </a:xfrm>
          <a:prstGeom prst="lightningBolt">
            <a:avLst/>
          </a:prstGeom>
          <a:solidFill>
            <a:srgbClr val="FF0000"/>
          </a:solidFill>
          <a:ln w="9360" cap="sq">
            <a:solidFill>
              <a:srgbClr val="7D60A0"/>
            </a:solidFill>
            <a:miter lim="800000"/>
            <a:headEnd/>
            <a:tailEnd/>
          </a:ln>
          <a:effectLst>
            <a:outerShdw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18448" name="Group 16">
            <a:extLst>
              <a:ext uri="{FF2B5EF4-FFF2-40B4-BE49-F238E27FC236}">
                <a16:creationId xmlns:a16="http://schemas.microsoft.com/office/drawing/2014/main" id="{33CBB11A-6176-4EF8-AEA6-3157BD2347AF}"/>
              </a:ext>
            </a:extLst>
          </p:cNvPr>
          <p:cNvGrpSpPr>
            <a:grpSpLocks/>
          </p:cNvGrpSpPr>
          <p:nvPr/>
        </p:nvGrpSpPr>
        <p:grpSpPr bwMode="auto">
          <a:xfrm>
            <a:off x="7391401" y="4220691"/>
            <a:ext cx="2900363" cy="1308099"/>
            <a:chOff x="3696" y="2795"/>
            <a:chExt cx="1827" cy="824"/>
          </a:xfrm>
        </p:grpSpPr>
        <p:pic>
          <p:nvPicPr>
            <p:cNvPr id="18449" name="Picture 17">
              <a:extLst>
                <a:ext uri="{FF2B5EF4-FFF2-40B4-BE49-F238E27FC236}">
                  <a16:creationId xmlns:a16="http://schemas.microsoft.com/office/drawing/2014/main" id="{1A2CECED-0808-46F7-A1B4-7B0C971CAC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2795"/>
              <a:ext cx="961" cy="5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8450" name="Text Box 18">
              <a:extLst>
                <a:ext uri="{FF2B5EF4-FFF2-40B4-BE49-F238E27FC236}">
                  <a16:creationId xmlns:a16="http://schemas.microsoft.com/office/drawing/2014/main" id="{14953615-EAA1-4EBC-B7B4-8F2CDACFDB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9" y="3385"/>
              <a:ext cx="1464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b="1" i="1">
                  <a:solidFill>
                    <a:srgbClr val="0070C0"/>
                  </a:solidFill>
                  <a:latin typeface="Arial" panose="020B0604020202020204" pitchFamily="34" charset="0"/>
                </a:rPr>
                <a:t>Papi .. me das agua</a:t>
              </a:r>
            </a:p>
          </p:txBody>
        </p:sp>
      </p:grpSp>
      <p:grpSp>
        <p:nvGrpSpPr>
          <p:cNvPr id="18451" name="Group 19">
            <a:extLst>
              <a:ext uri="{FF2B5EF4-FFF2-40B4-BE49-F238E27FC236}">
                <a16:creationId xmlns:a16="http://schemas.microsoft.com/office/drawing/2014/main" id="{B162898A-6165-455D-A612-0B2EF4493B80}"/>
              </a:ext>
            </a:extLst>
          </p:cNvPr>
          <p:cNvGrpSpPr>
            <a:grpSpLocks/>
          </p:cNvGrpSpPr>
          <p:nvPr/>
        </p:nvGrpSpPr>
        <p:grpSpPr bwMode="auto">
          <a:xfrm>
            <a:off x="7248525" y="2420468"/>
            <a:ext cx="2395538" cy="1330325"/>
            <a:chOff x="3606" y="1661"/>
            <a:chExt cx="1509" cy="838"/>
          </a:xfrm>
        </p:grpSpPr>
        <p:pic>
          <p:nvPicPr>
            <p:cNvPr id="18452" name="Picture 20">
              <a:extLst>
                <a:ext uri="{FF2B5EF4-FFF2-40B4-BE49-F238E27FC236}">
                  <a16:creationId xmlns:a16="http://schemas.microsoft.com/office/drawing/2014/main" id="{25B5B385-584B-49EC-8F80-5FA0DCA293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" y="1843"/>
              <a:ext cx="580" cy="65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8453" name="Text Box 21">
              <a:extLst>
                <a:ext uri="{FF2B5EF4-FFF2-40B4-BE49-F238E27FC236}">
                  <a16:creationId xmlns:a16="http://schemas.microsoft.com/office/drawing/2014/main" id="{1142D8DE-4A1C-4028-ACC0-C55DD9B16A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6" y="1661"/>
              <a:ext cx="1442" cy="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b="1" i="1" dirty="0">
                  <a:solidFill>
                    <a:srgbClr val="0070C0"/>
                  </a:solidFill>
                  <a:latin typeface="Arial" panose="020B0604020202020204" pitchFamily="34" charset="0"/>
                </a:rPr>
                <a:t>Mi pareja para ver si  conseguimos entradas</a:t>
              </a:r>
            </a:p>
          </p:txBody>
        </p:sp>
      </p:grpSp>
      <p:sp>
        <p:nvSpPr>
          <p:cNvPr id="18454" name="AutoShape 22">
            <a:extLst>
              <a:ext uri="{FF2B5EF4-FFF2-40B4-BE49-F238E27FC236}">
                <a16:creationId xmlns:a16="http://schemas.microsoft.com/office/drawing/2014/main" id="{08B0A424-AF30-42D2-92E4-BF955B1D9D4E}"/>
              </a:ext>
            </a:extLst>
          </p:cNvPr>
          <p:cNvSpPr>
            <a:spLocks noChangeArrowheads="1"/>
          </p:cNvSpPr>
          <p:nvPr/>
        </p:nvSpPr>
        <p:spPr bwMode="auto">
          <a:xfrm rot="21360000" flipH="1">
            <a:off x="6561139" y="3165004"/>
            <a:ext cx="719137" cy="863600"/>
          </a:xfrm>
          <a:prstGeom prst="lightningBolt">
            <a:avLst/>
          </a:prstGeom>
          <a:solidFill>
            <a:srgbClr val="FF0000"/>
          </a:solidFill>
          <a:ln w="9360" cap="sq">
            <a:solidFill>
              <a:srgbClr val="7D60A0"/>
            </a:solidFill>
            <a:miter lim="800000"/>
            <a:headEnd/>
            <a:tailEnd/>
          </a:ln>
          <a:effectLst>
            <a:outerShdw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es-AR"/>
          </a:p>
        </p:txBody>
      </p:sp>
      <p:sp>
        <p:nvSpPr>
          <p:cNvPr id="18455" name="Text Box 23">
            <a:extLst>
              <a:ext uri="{FF2B5EF4-FFF2-40B4-BE49-F238E27FC236}">
                <a16:creationId xmlns:a16="http://schemas.microsoft.com/office/drawing/2014/main" id="{E7D96BB8-D5FA-4FAA-9991-81D874991334}"/>
              </a:ext>
            </a:extLst>
          </p:cNvPr>
          <p:cNvSpPr txBox="1">
            <a:spLocks noChangeArrowheads="1"/>
          </p:cNvSpPr>
          <p:nvPr/>
        </p:nvSpPr>
        <p:spPr bwMode="auto">
          <a:xfrm rot="20232860">
            <a:off x="474928" y="1839361"/>
            <a:ext cx="2978998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3200" b="1" i="1" dirty="0">
                <a:solidFill>
                  <a:srgbClr val="0070C0"/>
                </a:solidFill>
                <a:latin typeface="Arial" panose="020B0604020202020204" pitchFamily="34" charset="0"/>
              </a:rPr>
              <a:t>¡Que hago !!!?</a:t>
            </a:r>
          </a:p>
        </p:txBody>
      </p:sp>
      <p:sp>
        <p:nvSpPr>
          <p:cNvPr id="18456" name="Text Box 24">
            <a:extLst>
              <a:ext uri="{FF2B5EF4-FFF2-40B4-BE49-F238E27FC236}">
                <a16:creationId xmlns:a16="http://schemas.microsoft.com/office/drawing/2014/main" id="{2681A961-C736-4596-9000-9AB7CBD2E6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214" y="225535"/>
            <a:ext cx="813593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3600" dirty="0">
                <a:solidFill>
                  <a:srgbClr val="FF0000"/>
                </a:solidFill>
                <a:latin typeface="Purisa" charset="0"/>
                <a:ea typeface="Microsoft YaHei" panose="020B0503020204020204" pitchFamily="34" charset="-122"/>
              </a:rPr>
              <a:t>Interrupciones - Introducción</a:t>
            </a:r>
          </a:p>
        </p:txBody>
      </p:sp>
      <p:sp>
        <p:nvSpPr>
          <p:cNvPr id="26" name="Text Box 5">
            <a:extLst>
              <a:ext uri="{FF2B5EF4-FFF2-40B4-BE49-F238E27FC236}">
                <a16:creationId xmlns:a16="http://schemas.microsoft.com/office/drawing/2014/main" id="{ADBC7641-1477-475A-A7C2-8738D734376A}"/>
              </a:ext>
            </a:extLst>
          </p:cNvPr>
          <p:cNvSpPr txBox="1">
            <a:spLocks noChangeArrowheads="1"/>
          </p:cNvSpPr>
          <p:nvPr/>
        </p:nvSpPr>
        <p:spPr bwMode="auto">
          <a:xfrm rot="20202609">
            <a:off x="605938" y="3009635"/>
            <a:ext cx="5558415" cy="175650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3600" i="1" dirty="0">
                <a:solidFill>
                  <a:schemeClr val="tx2"/>
                </a:solidFill>
                <a:latin typeface="Wingdings" panose="05000000000000000000" pitchFamily="2" charset="2"/>
              </a:rPr>
              <a:t></a:t>
            </a:r>
            <a:r>
              <a:rPr lang="es-AR" altLang="es-AR" sz="3600" i="1" dirty="0">
                <a:solidFill>
                  <a:schemeClr val="tx2"/>
                </a:solidFill>
                <a:latin typeface="Arial" panose="020B0604020202020204" pitchFamily="34" charset="0"/>
              </a:rPr>
              <a:t>Establezco prioridades</a:t>
            </a:r>
          </a:p>
          <a:p>
            <a:pPr eaLnBrk="1" hangingPunct="1">
              <a:buClrTx/>
              <a:buFontTx/>
              <a:buNone/>
            </a:pPr>
            <a:endParaRPr lang="es-AR" altLang="es-AR" sz="3600" i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s-AR" altLang="es-AR" sz="3600" i="1" dirty="0">
                <a:solidFill>
                  <a:schemeClr val="tx2"/>
                </a:solidFill>
                <a:latin typeface="Wingdings" panose="05000000000000000000" pitchFamily="2" charset="2"/>
              </a:rPr>
              <a:t></a:t>
            </a:r>
            <a:r>
              <a:rPr lang="es-AR" altLang="es-AR" sz="3600" i="1" dirty="0">
                <a:solidFill>
                  <a:schemeClr val="tx2"/>
                </a:solidFill>
                <a:latin typeface="Arial" panose="020B0604020202020204" pitchFamily="34" charset="0"/>
              </a:rPr>
              <a:t>Atiendo una por vez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 Box 1">
            <a:extLst>
              <a:ext uri="{FF2B5EF4-FFF2-40B4-BE49-F238E27FC236}">
                <a16:creationId xmlns:a16="http://schemas.microsoft.com/office/drawing/2014/main" id="{6772DEC2-D77A-452F-9D08-0006F2D9B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7976" y="1341985"/>
            <a:ext cx="21390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Llegamos al cine</a:t>
            </a:r>
          </a:p>
        </p:txBody>
      </p:sp>
      <p:sp>
        <p:nvSpPr>
          <p:cNvPr id="20482" name="Text Box 2">
            <a:extLst>
              <a:ext uri="{FF2B5EF4-FFF2-40B4-BE49-F238E27FC236}">
                <a16:creationId xmlns:a16="http://schemas.microsoft.com/office/drawing/2014/main" id="{D8766E0E-F5F0-4520-A8C0-8FA794454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7976" y="1845222"/>
            <a:ext cx="225444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Saco las entradas</a:t>
            </a:r>
          </a:p>
        </p:txBody>
      </p:sp>
      <p:sp>
        <p:nvSpPr>
          <p:cNvPr id="20483" name="Text Box 3">
            <a:extLst>
              <a:ext uri="{FF2B5EF4-FFF2-40B4-BE49-F238E27FC236}">
                <a16:creationId xmlns:a16="http://schemas.microsoft.com/office/drawing/2014/main" id="{FDBFD58D-EF00-4356-AA55-C923701846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7976" y="2350047"/>
            <a:ext cx="235703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Compro Pochoclos</a:t>
            </a:r>
          </a:p>
        </p:txBody>
      </p:sp>
      <p:sp>
        <p:nvSpPr>
          <p:cNvPr id="20484" name="Text Box 4">
            <a:extLst>
              <a:ext uri="{FF2B5EF4-FFF2-40B4-BE49-F238E27FC236}">
                <a16:creationId xmlns:a16="http://schemas.microsoft.com/office/drawing/2014/main" id="{078A8D03-366F-4946-8D0A-4D1977FBED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7975" y="3348585"/>
            <a:ext cx="276740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Esperamos para entrar</a:t>
            </a:r>
          </a:p>
        </p:txBody>
      </p:sp>
      <p:sp>
        <p:nvSpPr>
          <p:cNvPr id="20485" name="Text Box 5">
            <a:extLst>
              <a:ext uri="{FF2B5EF4-FFF2-40B4-BE49-F238E27FC236}">
                <a16:creationId xmlns:a16="http://schemas.microsoft.com/office/drawing/2014/main" id="{3CB588E4-DEA8-4FAE-A4EB-78E8AE01CB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7976" y="3851822"/>
            <a:ext cx="231856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Entramos a la sala</a:t>
            </a:r>
          </a:p>
        </p:txBody>
      </p:sp>
      <p:sp>
        <p:nvSpPr>
          <p:cNvPr id="20486" name="Text Box 6">
            <a:extLst>
              <a:ext uri="{FF2B5EF4-FFF2-40B4-BE49-F238E27FC236}">
                <a16:creationId xmlns:a16="http://schemas.microsoft.com/office/drawing/2014/main" id="{A52647AD-2798-4125-A50E-1D5F40C328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7976" y="4356647"/>
            <a:ext cx="2023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busco la butaca</a:t>
            </a:r>
          </a:p>
        </p:txBody>
      </p:sp>
      <p:sp>
        <p:nvSpPr>
          <p:cNvPr id="20487" name="Text Box 7">
            <a:extLst>
              <a:ext uri="{FF2B5EF4-FFF2-40B4-BE49-F238E27FC236}">
                <a16:creationId xmlns:a16="http://schemas.microsoft.com/office/drawing/2014/main" id="{A7E50DF0-DAB4-4FD1-A434-3CF53C643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7975" y="4851947"/>
            <a:ext cx="188254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Nos sentamos</a:t>
            </a:r>
          </a:p>
        </p:txBody>
      </p:sp>
      <p:sp>
        <p:nvSpPr>
          <p:cNvPr id="20488" name="Text Box 8">
            <a:extLst>
              <a:ext uri="{FF2B5EF4-FFF2-40B4-BE49-F238E27FC236}">
                <a16:creationId xmlns:a16="http://schemas.microsoft.com/office/drawing/2014/main" id="{C8A4368B-D959-4056-B9BA-B2B08BE756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6389" y="5364710"/>
            <a:ext cx="221603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Vemos la película</a:t>
            </a:r>
          </a:p>
        </p:txBody>
      </p:sp>
      <p:sp>
        <p:nvSpPr>
          <p:cNvPr id="20489" name="Rectangle 9">
            <a:extLst>
              <a:ext uri="{FF2B5EF4-FFF2-40B4-BE49-F238E27FC236}">
                <a16:creationId xmlns:a16="http://schemas.microsoft.com/office/drawing/2014/main" id="{F7B83ABE-4074-47B1-A431-DB1FABE5B5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79564" y="692697"/>
            <a:ext cx="88550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2400" i="1">
                <a:solidFill>
                  <a:srgbClr val="31849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Muchas interrupciones juntas  </a:t>
            </a:r>
            <a:r>
              <a:rPr lang="es-AR" altLang="es-AR" sz="2400" b="1" i="1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¡cuando comenzó la película !!!</a:t>
            </a:r>
          </a:p>
        </p:txBody>
      </p:sp>
      <p:sp>
        <p:nvSpPr>
          <p:cNvPr id="20490" name="Text Box 10">
            <a:extLst>
              <a:ext uri="{FF2B5EF4-FFF2-40B4-BE49-F238E27FC236}">
                <a16:creationId xmlns:a16="http://schemas.microsoft.com/office/drawing/2014/main" id="{1FA4F3CA-3D6F-4C2E-91C1-9B4F8B2CF3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1200">
                <a:solidFill>
                  <a:srgbClr val="898989"/>
                </a:solidFill>
              </a:rPr>
              <a:t>10/04/17</a:t>
            </a:r>
          </a:p>
        </p:txBody>
      </p:sp>
      <p:sp>
        <p:nvSpPr>
          <p:cNvPr id="20491" name="Text Box 11">
            <a:extLst>
              <a:ext uri="{FF2B5EF4-FFF2-40B4-BE49-F238E27FC236}">
                <a16:creationId xmlns:a16="http://schemas.microsoft.com/office/drawing/2014/main" id="{ADFB0EF7-224A-457D-960C-F507C44344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200">
                <a:solidFill>
                  <a:srgbClr val="898989"/>
                </a:solidFill>
              </a:rPr>
              <a:t>Ing. M. Trujillo</a:t>
            </a:r>
          </a:p>
        </p:txBody>
      </p:sp>
      <p:sp>
        <p:nvSpPr>
          <p:cNvPr id="20492" name="Text Box 12">
            <a:extLst>
              <a:ext uri="{FF2B5EF4-FFF2-40B4-BE49-F238E27FC236}">
                <a16:creationId xmlns:a16="http://schemas.microsoft.com/office/drawing/2014/main" id="{4E751436-5934-4AE9-ABEB-B7CE29F867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002754F-22E5-4810-BA40-EE0C7F638095}" type="slidenum">
              <a:rPr lang="es-AR" altLang="es-AR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12</a:t>
            </a:fld>
            <a:endParaRPr lang="es-AR" altLang="es-AR" sz="1200">
              <a:solidFill>
                <a:srgbClr val="898989"/>
              </a:solidFill>
            </a:endParaRPr>
          </a:p>
        </p:txBody>
      </p:sp>
      <p:sp>
        <p:nvSpPr>
          <p:cNvPr id="20493" name="Text Box 13">
            <a:extLst>
              <a:ext uri="{FF2B5EF4-FFF2-40B4-BE49-F238E27FC236}">
                <a16:creationId xmlns:a16="http://schemas.microsoft.com/office/drawing/2014/main" id="{C5B12A55-8D15-499A-9454-CC4E710A1F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7975" y="5867947"/>
            <a:ext cx="156194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Nos vamos</a:t>
            </a:r>
          </a:p>
        </p:txBody>
      </p:sp>
      <p:sp>
        <p:nvSpPr>
          <p:cNvPr id="20494" name="Text Box 14">
            <a:extLst>
              <a:ext uri="{FF2B5EF4-FFF2-40B4-BE49-F238E27FC236}">
                <a16:creationId xmlns:a16="http://schemas.microsoft.com/office/drawing/2014/main" id="{CA8E8C55-BECC-4215-9522-9D16884BFF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32263" y="2853285"/>
            <a:ext cx="25878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Comemos Pochoclos</a:t>
            </a:r>
          </a:p>
        </p:txBody>
      </p:sp>
      <p:grpSp>
        <p:nvGrpSpPr>
          <p:cNvPr id="20495" name="Group 15">
            <a:extLst>
              <a:ext uri="{FF2B5EF4-FFF2-40B4-BE49-F238E27FC236}">
                <a16:creationId xmlns:a16="http://schemas.microsoft.com/office/drawing/2014/main" id="{B079B65F-28A6-471D-BF3E-25B0A96CBA81}"/>
              </a:ext>
            </a:extLst>
          </p:cNvPr>
          <p:cNvGrpSpPr>
            <a:grpSpLocks/>
          </p:cNvGrpSpPr>
          <p:nvPr/>
        </p:nvGrpSpPr>
        <p:grpSpPr bwMode="auto">
          <a:xfrm>
            <a:off x="6600825" y="1773785"/>
            <a:ext cx="3949700" cy="992187"/>
            <a:chOff x="3198" y="1253"/>
            <a:chExt cx="2488" cy="625"/>
          </a:xfrm>
        </p:grpSpPr>
        <p:pic>
          <p:nvPicPr>
            <p:cNvPr id="20496" name="Picture 16">
              <a:extLst>
                <a:ext uri="{FF2B5EF4-FFF2-40B4-BE49-F238E27FC236}">
                  <a16:creationId xmlns:a16="http://schemas.microsoft.com/office/drawing/2014/main" id="{0A546E65-D05C-4196-AF46-4A2EB43C15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" y="1253"/>
              <a:ext cx="959" cy="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497" name="Text Box 17">
              <a:extLst>
                <a:ext uri="{FF2B5EF4-FFF2-40B4-BE49-F238E27FC236}">
                  <a16:creationId xmlns:a16="http://schemas.microsoft.com/office/drawing/2014/main" id="{C57291FA-1C52-4E15-AF0E-725D7AF0750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6" y="1434"/>
              <a:ext cx="1310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b="1" i="1">
                  <a:solidFill>
                    <a:srgbClr val="0070C0"/>
                  </a:solidFill>
                  <a:latin typeface="Arial" panose="020B0604020202020204" pitchFamily="34" charset="0"/>
                </a:rPr>
                <a:t>Cuando salimos,</a:t>
              </a:r>
            </a:p>
            <a:p>
              <a:pPr eaLnBrk="1" hangingPunct="1">
                <a:buClrTx/>
                <a:buFontTx/>
                <a:buNone/>
              </a:pPr>
              <a:r>
                <a:rPr lang="es-AR" altLang="es-AR" b="1" i="1">
                  <a:solidFill>
                    <a:srgbClr val="0070C0"/>
                  </a:solidFill>
                  <a:latin typeface="Arial" panose="020B0604020202020204" pitchFamily="34" charset="0"/>
                </a:rPr>
                <a:t>¿ me compras ?..</a:t>
              </a:r>
            </a:p>
          </p:txBody>
        </p:sp>
      </p:grpSp>
      <p:sp>
        <p:nvSpPr>
          <p:cNvPr id="20498" name="AutoShape 18">
            <a:extLst>
              <a:ext uri="{FF2B5EF4-FFF2-40B4-BE49-F238E27FC236}">
                <a16:creationId xmlns:a16="http://schemas.microsoft.com/office/drawing/2014/main" id="{D99E79D7-2FCA-4B57-837E-987C5E6D5835}"/>
              </a:ext>
            </a:extLst>
          </p:cNvPr>
          <p:cNvSpPr>
            <a:spLocks noChangeArrowheads="1"/>
          </p:cNvSpPr>
          <p:nvPr/>
        </p:nvSpPr>
        <p:spPr bwMode="auto">
          <a:xfrm rot="21360000" flipH="1">
            <a:off x="5984875" y="4461421"/>
            <a:ext cx="719138" cy="863600"/>
          </a:xfrm>
          <a:prstGeom prst="lightningBolt">
            <a:avLst/>
          </a:prstGeom>
          <a:solidFill>
            <a:srgbClr val="FF0000"/>
          </a:solidFill>
          <a:ln w="9360" cap="sq">
            <a:solidFill>
              <a:srgbClr val="7D60A0"/>
            </a:solidFill>
            <a:miter lim="800000"/>
            <a:headEnd/>
            <a:tailEnd/>
          </a:ln>
          <a:effectLst>
            <a:outerShdw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20499" name="Group 19">
            <a:extLst>
              <a:ext uri="{FF2B5EF4-FFF2-40B4-BE49-F238E27FC236}">
                <a16:creationId xmlns:a16="http://schemas.microsoft.com/office/drawing/2014/main" id="{BB7F1602-1781-45D2-9CBE-8774047DAE1F}"/>
              </a:ext>
            </a:extLst>
          </p:cNvPr>
          <p:cNvGrpSpPr>
            <a:grpSpLocks/>
          </p:cNvGrpSpPr>
          <p:nvPr/>
        </p:nvGrpSpPr>
        <p:grpSpPr bwMode="auto">
          <a:xfrm>
            <a:off x="6600826" y="3285084"/>
            <a:ext cx="4773613" cy="1065212"/>
            <a:chOff x="3198" y="2205"/>
            <a:chExt cx="3007" cy="671"/>
          </a:xfrm>
        </p:grpSpPr>
        <p:pic>
          <p:nvPicPr>
            <p:cNvPr id="20500" name="Picture 20">
              <a:extLst>
                <a:ext uri="{FF2B5EF4-FFF2-40B4-BE49-F238E27FC236}">
                  <a16:creationId xmlns:a16="http://schemas.microsoft.com/office/drawing/2014/main" id="{3F39F8E8-6261-401C-A3DD-B2CDDAFD16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8" y="2205"/>
              <a:ext cx="1014" cy="6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501" name="Text Box 21">
              <a:extLst>
                <a:ext uri="{FF2B5EF4-FFF2-40B4-BE49-F238E27FC236}">
                  <a16:creationId xmlns:a16="http://schemas.microsoft.com/office/drawing/2014/main" id="{D858CC6D-7A38-42AE-B64A-6896DDF59C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149" y="2250"/>
              <a:ext cx="2056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b="1" i="1" dirty="0">
                  <a:solidFill>
                    <a:srgbClr val="0070C0"/>
                  </a:solidFill>
                  <a:latin typeface="Arial" panose="020B0604020202020204" pitchFamily="34" charset="0"/>
                </a:rPr>
                <a:t>Vamos a pasear el sábado ?</a:t>
              </a:r>
            </a:p>
          </p:txBody>
        </p:sp>
      </p:grpSp>
      <p:grpSp>
        <p:nvGrpSpPr>
          <p:cNvPr id="20502" name="Group 22">
            <a:extLst>
              <a:ext uri="{FF2B5EF4-FFF2-40B4-BE49-F238E27FC236}">
                <a16:creationId xmlns:a16="http://schemas.microsoft.com/office/drawing/2014/main" id="{666831A8-DEEE-4740-BF41-62F310E304A4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1413422"/>
            <a:ext cx="2395538" cy="1330325"/>
            <a:chOff x="0" y="1026"/>
            <a:chExt cx="1509" cy="838"/>
          </a:xfrm>
        </p:grpSpPr>
        <p:pic>
          <p:nvPicPr>
            <p:cNvPr id="20503" name="Picture 23">
              <a:extLst>
                <a:ext uri="{FF2B5EF4-FFF2-40B4-BE49-F238E27FC236}">
                  <a16:creationId xmlns:a16="http://schemas.microsoft.com/office/drawing/2014/main" id="{31C1B7B8-295A-4111-AB06-023F0E83D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" y="1207"/>
              <a:ext cx="580" cy="6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504" name="Text Box 24">
              <a:extLst>
                <a:ext uri="{FF2B5EF4-FFF2-40B4-BE49-F238E27FC236}">
                  <a16:creationId xmlns:a16="http://schemas.microsoft.com/office/drawing/2014/main" id="{B5700053-4BD1-4FBE-872E-122C8FF76D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1026"/>
              <a:ext cx="1441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b="1" i="1" dirty="0">
                  <a:solidFill>
                    <a:srgbClr val="0070C0"/>
                  </a:solidFill>
                  <a:latin typeface="Arial" panose="020B0604020202020204" pitchFamily="34" charset="0"/>
                </a:rPr>
                <a:t>Mi pareja para ver si  llegamos bien</a:t>
              </a:r>
            </a:p>
          </p:txBody>
        </p:sp>
      </p:grpSp>
      <p:grpSp>
        <p:nvGrpSpPr>
          <p:cNvPr id="20505" name="Group 25">
            <a:extLst>
              <a:ext uri="{FF2B5EF4-FFF2-40B4-BE49-F238E27FC236}">
                <a16:creationId xmlns:a16="http://schemas.microsoft.com/office/drawing/2014/main" id="{E348344E-DB13-4AD7-8CD9-EC186285C088}"/>
              </a:ext>
            </a:extLst>
          </p:cNvPr>
          <p:cNvGrpSpPr>
            <a:grpSpLocks/>
          </p:cNvGrpSpPr>
          <p:nvPr/>
        </p:nvGrpSpPr>
        <p:grpSpPr bwMode="auto">
          <a:xfrm>
            <a:off x="1524001" y="2997747"/>
            <a:ext cx="3116263" cy="1114425"/>
            <a:chOff x="0" y="2024"/>
            <a:chExt cx="1963" cy="702"/>
          </a:xfrm>
        </p:grpSpPr>
        <p:pic>
          <p:nvPicPr>
            <p:cNvPr id="20506" name="Picture 26">
              <a:extLst>
                <a:ext uri="{FF2B5EF4-FFF2-40B4-BE49-F238E27FC236}">
                  <a16:creationId xmlns:a16="http://schemas.microsoft.com/office/drawing/2014/main" id="{6133EA86-9C1D-4E23-B8ED-B95EBC5E8F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069"/>
              <a:ext cx="625" cy="6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507" name="Text Box 27">
              <a:extLst>
                <a:ext uri="{FF2B5EF4-FFF2-40B4-BE49-F238E27FC236}">
                  <a16:creationId xmlns:a16="http://schemas.microsoft.com/office/drawing/2014/main" id="{6F20CB10-2055-4587-9E1F-0F8D8AB812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1" y="2024"/>
              <a:ext cx="1532" cy="58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b="1" i="1" dirty="0">
                  <a:solidFill>
                    <a:srgbClr val="0070C0"/>
                  </a:solidFill>
                  <a:latin typeface="Arial" panose="020B0604020202020204" pitchFamily="34" charset="0"/>
                </a:rPr>
                <a:t>Mi pareja para ver </a:t>
              </a:r>
            </a:p>
            <a:p>
              <a:pPr eaLnBrk="1" hangingPunct="1">
                <a:buClrTx/>
                <a:buFontTx/>
                <a:buNone/>
              </a:pPr>
              <a:r>
                <a:rPr lang="es-AR" altLang="es-AR" b="1" i="1" dirty="0">
                  <a:solidFill>
                    <a:srgbClr val="0070C0"/>
                  </a:solidFill>
                  <a:latin typeface="Arial" panose="020B0604020202020204" pitchFamily="34" charset="0"/>
                </a:rPr>
                <a:t>si mi hija trajo abrigo</a:t>
              </a:r>
            </a:p>
          </p:txBody>
        </p:sp>
      </p:grpSp>
      <p:grpSp>
        <p:nvGrpSpPr>
          <p:cNvPr id="20508" name="Group 28">
            <a:extLst>
              <a:ext uri="{FF2B5EF4-FFF2-40B4-BE49-F238E27FC236}">
                <a16:creationId xmlns:a16="http://schemas.microsoft.com/office/drawing/2014/main" id="{D8F76971-995E-4AE5-A92A-210823199A4D}"/>
              </a:ext>
            </a:extLst>
          </p:cNvPr>
          <p:cNvGrpSpPr>
            <a:grpSpLocks/>
          </p:cNvGrpSpPr>
          <p:nvPr/>
        </p:nvGrpSpPr>
        <p:grpSpPr bwMode="auto">
          <a:xfrm>
            <a:off x="6743702" y="4942435"/>
            <a:ext cx="3657601" cy="992187"/>
            <a:chOff x="3288" y="3249"/>
            <a:chExt cx="2304" cy="625"/>
          </a:xfrm>
        </p:grpSpPr>
        <p:pic>
          <p:nvPicPr>
            <p:cNvPr id="20509" name="Picture 29">
              <a:extLst>
                <a:ext uri="{FF2B5EF4-FFF2-40B4-BE49-F238E27FC236}">
                  <a16:creationId xmlns:a16="http://schemas.microsoft.com/office/drawing/2014/main" id="{37724366-BCE1-499A-8CA6-65091212C7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88" y="3249"/>
              <a:ext cx="1127" cy="6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510" name="Text Box 30">
              <a:extLst>
                <a:ext uri="{FF2B5EF4-FFF2-40B4-BE49-F238E27FC236}">
                  <a16:creationId xmlns:a16="http://schemas.microsoft.com/office/drawing/2014/main" id="{3B995223-2BE2-4986-89BD-A5FB6F4984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76" y="3249"/>
              <a:ext cx="1216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b="1" i="1">
                  <a:solidFill>
                    <a:srgbClr val="0070C0"/>
                  </a:solidFill>
                  <a:latin typeface="Arial" panose="020B0604020202020204" pitchFamily="34" charset="0"/>
                </a:rPr>
                <a:t>Vamos mañana </a:t>
              </a:r>
            </a:p>
            <a:p>
              <a:pPr eaLnBrk="1" hangingPunct="1">
                <a:buClrTx/>
                <a:buFontTx/>
                <a:buNone/>
              </a:pPr>
              <a:r>
                <a:rPr lang="es-AR" altLang="es-AR" b="1" i="1">
                  <a:solidFill>
                    <a:srgbClr val="0070C0"/>
                  </a:solidFill>
                  <a:latin typeface="Arial" panose="020B0604020202020204" pitchFamily="34" charset="0"/>
                </a:rPr>
                <a:t>al  club ?</a:t>
              </a:r>
            </a:p>
          </p:txBody>
        </p:sp>
      </p:grpSp>
      <p:grpSp>
        <p:nvGrpSpPr>
          <p:cNvPr id="20511" name="Group 31">
            <a:extLst>
              <a:ext uri="{FF2B5EF4-FFF2-40B4-BE49-F238E27FC236}">
                <a16:creationId xmlns:a16="http://schemas.microsoft.com/office/drawing/2014/main" id="{49E68373-3DA0-43E4-8AAB-00B82921FF66}"/>
              </a:ext>
            </a:extLst>
          </p:cNvPr>
          <p:cNvGrpSpPr>
            <a:grpSpLocks/>
          </p:cNvGrpSpPr>
          <p:nvPr/>
        </p:nvGrpSpPr>
        <p:grpSpPr bwMode="auto">
          <a:xfrm>
            <a:off x="1524000" y="4293146"/>
            <a:ext cx="2432050" cy="1690688"/>
            <a:chOff x="0" y="2840"/>
            <a:chExt cx="1532" cy="1065"/>
          </a:xfrm>
        </p:grpSpPr>
        <p:pic>
          <p:nvPicPr>
            <p:cNvPr id="20512" name="Picture 32">
              <a:extLst>
                <a:ext uri="{FF2B5EF4-FFF2-40B4-BE49-F238E27FC236}">
                  <a16:creationId xmlns:a16="http://schemas.microsoft.com/office/drawing/2014/main" id="{120BFF9F-81EB-4E28-844F-92AEB47610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" y="3248"/>
              <a:ext cx="625" cy="65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513" name="Text Box 33">
              <a:extLst>
                <a:ext uri="{FF2B5EF4-FFF2-40B4-BE49-F238E27FC236}">
                  <a16:creationId xmlns:a16="http://schemas.microsoft.com/office/drawing/2014/main" id="{A1B93F57-248A-450B-AB9B-566A1FA31C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2840"/>
              <a:ext cx="1532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b="1" i="1" dirty="0">
                  <a:solidFill>
                    <a:srgbClr val="0070C0"/>
                  </a:solidFill>
                  <a:latin typeface="Arial" panose="020B0604020202020204" pitchFamily="34" charset="0"/>
                </a:rPr>
                <a:t>Mi pareja para saber a que hora llegamos</a:t>
              </a:r>
            </a:p>
          </p:txBody>
        </p:sp>
      </p:grpSp>
      <p:sp>
        <p:nvSpPr>
          <p:cNvPr id="20514" name="Rectangle 34">
            <a:extLst>
              <a:ext uri="{FF2B5EF4-FFF2-40B4-BE49-F238E27FC236}">
                <a16:creationId xmlns:a16="http://schemas.microsoft.com/office/drawing/2014/main" id="{9A861940-9963-46E9-97A3-C047878173D1}"/>
              </a:ext>
            </a:extLst>
          </p:cNvPr>
          <p:cNvSpPr>
            <a:spLocks noChangeArrowheads="1"/>
          </p:cNvSpPr>
          <p:nvPr/>
        </p:nvSpPr>
        <p:spPr bwMode="auto">
          <a:xfrm rot="19801545">
            <a:off x="10044632" y="5255544"/>
            <a:ext cx="1909218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2400" b="1" i="1" dirty="0">
                <a:solidFill>
                  <a:srgbClr val="FF0000"/>
                </a:solidFill>
                <a:highlight>
                  <a:srgbClr val="FFFF00"/>
                </a:highlight>
                <a:latin typeface="Arial" panose="020B0604020202020204" pitchFamily="34" charset="0"/>
                <a:cs typeface="Times New Roman" panose="02020603050405020304" pitchFamily="18" charset="0"/>
              </a:rPr>
              <a:t>¡BASTA !!!!!</a:t>
            </a:r>
          </a:p>
        </p:txBody>
      </p:sp>
      <p:sp>
        <p:nvSpPr>
          <p:cNvPr id="20515" name="Text Box 35">
            <a:extLst>
              <a:ext uri="{FF2B5EF4-FFF2-40B4-BE49-F238E27FC236}">
                <a16:creationId xmlns:a16="http://schemas.microsoft.com/office/drawing/2014/main" id="{347ADD24-0C96-4F7F-99C1-114908FDD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1589" y="173038"/>
            <a:ext cx="813593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3600">
                <a:solidFill>
                  <a:srgbClr val="FF0000"/>
                </a:solidFill>
                <a:latin typeface="Purisa" charset="0"/>
                <a:ea typeface="Microsoft YaHei" panose="020B0503020204020204" pitchFamily="34" charset="-122"/>
              </a:rPr>
              <a:t>Interrupciones - Introducción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after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2800"/>
                            </p:stCondLst>
                            <p:childTnLst>
                              <p:par>
                                <p:cTn id="11" presetID="1" presetClass="entr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3800"/>
                            </p:stCondLst>
                            <p:childTnLst>
                              <p:par>
                                <p:cTn id="14" presetID="1" presetClass="entr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4800"/>
                            </p:stCondLst>
                            <p:childTnLst>
                              <p:par>
                                <p:cTn id="17" presetID="1" presetClass="entr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800"/>
                            </p:stCondLst>
                            <p:childTnLst>
                              <p:par>
                                <p:cTn id="20" presetID="1" presetClass="entr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6800"/>
                            </p:stCondLst>
                            <p:childTnLst>
                              <p:par>
                                <p:cTn id="23" presetID="1" presetClass="entr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9800"/>
                            </p:stCondLst>
                            <p:childTnLst>
                              <p:par>
                                <p:cTn id="26" presetID="6" presetClass="emph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 additive="repl">
                                        <p:cTn id="27" dur="2000" fill="hold"/>
                                        <p:tgtEl>
                                          <p:spTgt spid="20514"/>
                                        </p:tgtEl>
                                      </p:cBhvr>
                                      <p:to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Text Box 1">
            <a:extLst>
              <a:ext uri="{FF2B5EF4-FFF2-40B4-BE49-F238E27FC236}">
                <a16:creationId xmlns:a16="http://schemas.microsoft.com/office/drawing/2014/main" id="{C7C6E1F2-6570-457D-8BE0-D260E45AF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1200">
                <a:solidFill>
                  <a:srgbClr val="898989"/>
                </a:solidFill>
              </a:rPr>
              <a:t>10/04/17</a:t>
            </a:r>
          </a:p>
        </p:txBody>
      </p:sp>
      <p:sp>
        <p:nvSpPr>
          <p:cNvPr id="21506" name="Text Box 2">
            <a:extLst>
              <a:ext uri="{FF2B5EF4-FFF2-40B4-BE49-F238E27FC236}">
                <a16:creationId xmlns:a16="http://schemas.microsoft.com/office/drawing/2014/main" id="{5CE83E56-5590-42ED-B562-0CD69B726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200">
                <a:solidFill>
                  <a:srgbClr val="898989"/>
                </a:solidFill>
              </a:rPr>
              <a:t>Ing. M. Trujillo</a:t>
            </a:r>
          </a:p>
        </p:txBody>
      </p:sp>
      <p:sp>
        <p:nvSpPr>
          <p:cNvPr id="21507" name="Text Box 3">
            <a:extLst>
              <a:ext uri="{FF2B5EF4-FFF2-40B4-BE49-F238E27FC236}">
                <a16:creationId xmlns:a16="http://schemas.microsoft.com/office/drawing/2014/main" id="{3B6BCD6B-3E47-4532-9746-1E28200E2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BA79C798-E8FC-47DE-A220-F56D3F94623A}" type="slidenum">
              <a:rPr lang="es-AR" altLang="es-AR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13</a:t>
            </a:fld>
            <a:endParaRPr lang="es-AR" altLang="es-AR" sz="1200">
              <a:solidFill>
                <a:srgbClr val="898989"/>
              </a:solidFill>
            </a:endParaRPr>
          </a:p>
        </p:txBody>
      </p:sp>
      <p:sp>
        <p:nvSpPr>
          <p:cNvPr id="21508" name="Text Box 4">
            <a:extLst>
              <a:ext uri="{FF2B5EF4-FFF2-40B4-BE49-F238E27FC236}">
                <a16:creationId xmlns:a16="http://schemas.microsoft.com/office/drawing/2014/main" id="{EBFA47CC-B998-410E-80FF-998F7B2F88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192" y="4694879"/>
            <a:ext cx="2797859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3200" b="1" i="1" dirty="0">
                <a:solidFill>
                  <a:srgbClr val="0070C0"/>
                </a:solidFill>
                <a:latin typeface="Arial" panose="020B0604020202020204" pitchFamily="34" charset="0"/>
              </a:rPr>
              <a:t>¿y después ?</a:t>
            </a:r>
          </a:p>
        </p:txBody>
      </p:sp>
      <p:sp>
        <p:nvSpPr>
          <p:cNvPr id="21509" name="Text Box 5">
            <a:extLst>
              <a:ext uri="{FF2B5EF4-FFF2-40B4-BE49-F238E27FC236}">
                <a16:creationId xmlns:a16="http://schemas.microsoft.com/office/drawing/2014/main" id="{A391735A-485B-4D49-B1A4-E64B55F758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9864" y="5373688"/>
            <a:ext cx="5080535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2400" i="1">
                <a:solidFill>
                  <a:srgbClr val="00B050"/>
                </a:solidFill>
                <a:latin typeface="Arial" panose="020B0604020202020204" pitchFamily="34" charset="0"/>
              </a:rPr>
              <a:t>Las habilito al término de la película</a:t>
            </a:r>
          </a:p>
        </p:txBody>
      </p:sp>
      <p:grpSp>
        <p:nvGrpSpPr>
          <p:cNvPr id="21510" name="Group 6">
            <a:extLst>
              <a:ext uri="{FF2B5EF4-FFF2-40B4-BE49-F238E27FC236}">
                <a16:creationId xmlns:a16="http://schemas.microsoft.com/office/drawing/2014/main" id="{1B81F7E8-7282-4A49-8C54-D28CFFC5F5B2}"/>
              </a:ext>
            </a:extLst>
          </p:cNvPr>
          <p:cNvGrpSpPr>
            <a:grpSpLocks/>
          </p:cNvGrpSpPr>
          <p:nvPr/>
        </p:nvGrpSpPr>
        <p:grpSpPr bwMode="auto">
          <a:xfrm>
            <a:off x="4151314" y="2889251"/>
            <a:ext cx="4238625" cy="1819275"/>
            <a:chOff x="1655" y="1820"/>
            <a:chExt cx="2670" cy="1146"/>
          </a:xfrm>
        </p:grpSpPr>
        <p:sp>
          <p:nvSpPr>
            <p:cNvPr id="21511" name="Text Box 7">
              <a:extLst>
                <a:ext uri="{FF2B5EF4-FFF2-40B4-BE49-F238E27FC236}">
                  <a16:creationId xmlns:a16="http://schemas.microsoft.com/office/drawing/2014/main" id="{C457C928-0C63-450B-9D82-B3E62D7472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55" y="1820"/>
              <a:ext cx="2670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sz="2400" i="1" dirty="0">
                  <a:solidFill>
                    <a:srgbClr val="00B050"/>
                  </a:solidFill>
                  <a:latin typeface="Arial" panose="020B0604020202020204" pitchFamily="34" charset="0"/>
                </a:rPr>
                <a:t>Bloqueo las interrupciones !!!!</a:t>
              </a:r>
            </a:p>
          </p:txBody>
        </p:sp>
        <p:grpSp>
          <p:nvGrpSpPr>
            <p:cNvPr id="21512" name="Group 8">
              <a:extLst>
                <a:ext uri="{FF2B5EF4-FFF2-40B4-BE49-F238E27FC236}">
                  <a16:creationId xmlns:a16="http://schemas.microsoft.com/office/drawing/2014/main" id="{10106875-3A32-4B47-96D6-3048A190176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18" y="2111"/>
              <a:ext cx="2073" cy="855"/>
              <a:chOff x="2018" y="2111"/>
              <a:chExt cx="2073" cy="855"/>
            </a:xfrm>
          </p:grpSpPr>
          <p:pic>
            <p:nvPicPr>
              <p:cNvPr id="21513" name="Picture 9">
                <a:extLst>
                  <a:ext uri="{FF2B5EF4-FFF2-40B4-BE49-F238E27FC236}">
                    <a16:creationId xmlns:a16="http://schemas.microsoft.com/office/drawing/2014/main" id="{D592F8A6-CED8-48A1-9382-0C8B23DE4A4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18" y="2111"/>
                <a:ext cx="800" cy="7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21514" name="Picture 10">
                <a:extLst>
                  <a:ext uri="{FF2B5EF4-FFF2-40B4-BE49-F238E27FC236}">
                    <a16:creationId xmlns:a16="http://schemas.microsoft.com/office/drawing/2014/main" id="{4AB6C6F3-5F9B-4B8C-BE19-3692BFD56D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71" y="2156"/>
                <a:ext cx="712" cy="81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1515" name="Line 11">
                <a:extLst>
                  <a:ext uri="{FF2B5EF4-FFF2-40B4-BE49-F238E27FC236}">
                    <a16:creationId xmlns:a16="http://schemas.microsoft.com/office/drawing/2014/main" id="{314EB7DA-CAAB-42F4-B04F-09EF1EBF00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460" y="2292"/>
                <a:ext cx="577" cy="670"/>
              </a:xfrm>
              <a:prstGeom prst="line">
                <a:avLst/>
              </a:prstGeom>
              <a:noFill/>
              <a:ln w="63360" cap="sq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1516" name="Line 12">
                <a:extLst>
                  <a:ext uri="{FF2B5EF4-FFF2-40B4-BE49-F238E27FC236}">
                    <a16:creationId xmlns:a16="http://schemas.microsoft.com/office/drawing/2014/main" id="{60AC122A-9932-4D6C-8BC9-89D37192A81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357" y="2337"/>
                <a:ext cx="735" cy="533"/>
              </a:xfrm>
              <a:prstGeom prst="line">
                <a:avLst/>
              </a:prstGeom>
              <a:noFill/>
              <a:ln w="63360" cap="sq">
                <a:solidFill>
                  <a:srgbClr val="FF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</p:grpSp>
      </p:grpSp>
      <p:grpSp>
        <p:nvGrpSpPr>
          <p:cNvPr id="21517" name="Group 13">
            <a:extLst>
              <a:ext uri="{FF2B5EF4-FFF2-40B4-BE49-F238E27FC236}">
                <a16:creationId xmlns:a16="http://schemas.microsoft.com/office/drawing/2014/main" id="{8086990F-0F83-4E71-A362-570BA7AE02B4}"/>
              </a:ext>
            </a:extLst>
          </p:cNvPr>
          <p:cNvGrpSpPr>
            <a:grpSpLocks/>
          </p:cNvGrpSpPr>
          <p:nvPr/>
        </p:nvGrpSpPr>
        <p:grpSpPr bwMode="auto">
          <a:xfrm>
            <a:off x="1199456" y="1230315"/>
            <a:ext cx="8482013" cy="1812925"/>
            <a:chOff x="158" y="890"/>
            <a:chExt cx="5343" cy="1142"/>
          </a:xfrm>
        </p:grpSpPr>
        <p:sp>
          <p:nvSpPr>
            <p:cNvPr id="21518" name="Text Box 14">
              <a:extLst>
                <a:ext uri="{FF2B5EF4-FFF2-40B4-BE49-F238E27FC236}">
                  <a16:creationId xmlns:a16="http://schemas.microsoft.com/office/drawing/2014/main" id="{8E5B4814-46C3-40DD-8B23-C571EB090DF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2" y="1117"/>
              <a:ext cx="4209" cy="6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sz="3200" b="1" i="1">
                  <a:solidFill>
                    <a:srgbClr val="0070C0"/>
                  </a:solidFill>
                  <a:latin typeface="Arial" panose="020B0604020202020204" pitchFamily="34" charset="0"/>
                </a:rPr>
                <a:t>¡Quiero ver la película tranquilo !!</a:t>
              </a:r>
            </a:p>
            <a:p>
              <a:pPr eaLnBrk="1" hangingPunct="1">
                <a:buClrTx/>
                <a:buFontTx/>
                <a:buNone/>
              </a:pPr>
              <a:r>
                <a:rPr lang="es-AR" altLang="es-AR" sz="3200" b="1" i="1">
                  <a:solidFill>
                    <a:srgbClr val="0070C0"/>
                  </a:solidFill>
                  <a:latin typeface="Arial" panose="020B0604020202020204" pitchFamily="34" charset="0"/>
                </a:rPr>
                <a:t>¡¿Que hago ?!</a:t>
              </a:r>
            </a:p>
          </p:txBody>
        </p:sp>
        <p:pic>
          <p:nvPicPr>
            <p:cNvPr id="21519" name="Picture 15">
              <a:extLst>
                <a:ext uri="{FF2B5EF4-FFF2-40B4-BE49-F238E27FC236}">
                  <a16:creationId xmlns:a16="http://schemas.microsoft.com/office/drawing/2014/main" id="{A0F9FD1B-4C28-4598-8EEF-9B04ECAF50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" y="890"/>
              <a:ext cx="1142" cy="1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21520" name="AutoShape 16">
            <a:extLst>
              <a:ext uri="{FF2B5EF4-FFF2-40B4-BE49-F238E27FC236}">
                <a16:creationId xmlns:a16="http://schemas.microsoft.com/office/drawing/2014/main" id="{799A25FA-D07B-4488-BC1C-3933ED9D43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04313" y="6365875"/>
            <a:ext cx="792162" cy="363538"/>
          </a:xfrm>
          <a:prstGeom prst="homePlate">
            <a:avLst>
              <a:gd name="adj" fmla="val 49997"/>
            </a:avLst>
          </a:prstGeom>
          <a:solidFill>
            <a:srgbClr val="4F81BD">
              <a:alpha val="20999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1600"/>
              <a:t>NMI</a:t>
            </a:r>
          </a:p>
        </p:txBody>
      </p:sp>
      <p:sp>
        <p:nvSpPr>
          <p:cNvPr id="21521" name="Text Box 17">
            <a:extLst>
              <a:ext uri="{FF2B5EF4-FFF2-40B4-BE49-F238E27FC236}">
                <a16:creationId xmlns:a16="http://schemas.microsoft.com/office/drawing/2014/main" id="{1F9678D0-8864-494D-91C9-BB47ACB1D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41589" y="317500"/>
            <a:ext cx="813593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3600">
                <a:solidFill>
                  <a:srgbClr val="FF0000"/>
                </a:solidFill>
                <a:latin typeface="Purisa" charset="0"/>
                <a:ea typeface="Microsoft YaHei" panose="020B0503020204020204" pitchFamily="34" charset="-122"/>
              </a:rPr>
              <a:t>Interrupciones - Introducción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ext Box 1">
            <a:extLst>
              <a:ext uri="{FF2B5EF4-FFF2-40B4-BE49-F238E27FC236}">
                <a16:creationId xmlns:a16="http://schemas.microsoft.com/office/drawing/2014/main" id="{6633C8AA-ED96-452B-AFD4-BE8C914454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9" y="1196406"/>
            <a:ext cx="21390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Llegamos al cine</a:t>
            </a:r>
          </a:p>
        </p:txBody>
      </p:sp>
      <p:sp>
        <p:nvSpPr>
          <p:cNvPr id="22530" name="Text Box 2">
            <a:extLst>
              <a:ext uri="{FF2B5EF4-FFF2-40B4-BE49-F238E27FC236}">
                <a16:creationId xmlns:a16="http://schemas.microsoft.com/office/drawing/2014/main" id="{717FBA36-BD70-4603-B104-E47FECC60A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9" y="1699643"/>
            <a:ext cx="225444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Saco las entradas</a:t>
            </a:r>
          </a:p>
        </p:txBody>
      </p:sp>
      <p:sp>
        <p:nvSpPr>
          <p:cNvPr id="22531" name="Text Box 3">
            <a:extLst>
              <a:ext uri="{FF2B5EF4-FFF2-40B4-BE49-F238E27FC236}">
                <a16:creationId xmlns:a16="http://schemas.microsoft.com/office/drawing/2014/main" id="{4230374D-59B4-4B66-94B9-3C26F0C77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9" y="2204468"/>
            <a:ext cx="235703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Compro Pochoclos</a:t>
            </a:r>
          </a:p>
        </p:txBody>
      </p:sp>
      <p:sp>
        <p:nvSpPr>
          <p:cNvPr id="22532" name="Text Box 4">
            <a:extLst>
              <a:ext uri="{FF2B5EF4-FFF2-40B4-BE49-F238E27FC236}">
                <a16:creationId xmlns:a16="http://schemas.microsoft.com/office/drawing/2014/main" id="{E2F589FE-4515-4D52-9240-EE795D9392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8" y="3203006"/>
            <a:ext cx="276740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Esperamos para entrar</a:t>
            </a:r>
          </a:p>
        </p:txBody>
      </p:sp>
      <p:sp>
        <p:nvSpPr>
          <p:cNvPr id="22533" name="Text Box 5">
            <a:extLst>
              <a:ext uri="{FF2B5EF4-FFF2-40B4-BE49-F238E27FC236}">
                <a16:creationId xmlns:a16="http://schemas.microsoft.com/office/drawing/2014/main" id="{19BE191E-33BB-4328-B346-83E614994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9" y="3706243"/>
            <a:ext cx="231856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Entramos a la sala</a:t>
            </a:r>
          </a:p>
        </p:txBody>
      </p:sp>
      <p:sp>
        <p:nvSpPr>
          <p:cNvPr id="22534" name="Text Box 6">
            <a:extLst>
              <a:ext uri="{FF2B5EF4-FFF2-40B4-BE49-F238E27FC236}">
                <a16:creationId xmlns:a16="http://schemas.microsoft.com/office/drawing/2014/main" id="{57323F85-3290-4C84-89E1-3E72D0E96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9" y="4211068"/>
            <a:ext cx="2023609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busco la butaca</a:t>
            </a:r>
          </a:p>
        </p:txBody>
      </p:sp>
      <p:sp>
        <p:nvSpPr>
          <p:cNvPr id="22535" name="Text Box 7">
            <a:extLst>
              <a:ext uri="{FF2B5EF4-FFF2-40B4-BE49-F238E27FC236}">
                <a16:creationId xmlns:a16="http://schemas.microsoft.com/office/drawing/2014/main" id="{5C7174F4-4D32-4B69-B26B-6F831005E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8" y="4706368"/>
            <a:ext cx="188254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Nos sentamos</a:t>
            </a:r>
          </a:p>
        </p:txBody>
      </p:sp>
      <p:sp>
        <p:nvSpPr>
          <p:cNvPr id="22536" name="Text Box 8">
            <a:extLst>
              <a:ext uri="{FF2B5EF4-FFF2-40B4-BE49-F238E27FC236}">
                <a16:creationId xmlns:a16="http://schemas.microsoft.com/office/drawing/2014/main" id="{892F34CB-4A9A-4A3C-8549-78F116C32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1" y="5219131"/>
            <a:ext cx="221603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Vemos la película</a:t>
            </a:r>
          </a:p>
        </p:txBody>
      </p:sp>
      <p:sp>
        <p:nvSpPr>
          <p:cNvPr id="22537" name="Text Box 9">
            <a:extLst>
              <a:ext uri="{FF2B5EF4-FFF2-40B4-BE49-F238E27FC236}">
                <a16:creationId xmlns:a16="http://schemas.microsoft.com/office/drawing/2014/main" id="{D1D779F3-2D2C-4DCC-88AD-600DEB2A9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200">
                <a:solidFill>
                  <a:srgbClr val="898989"/>
                </a:solidFill>
              </a:rPr>
              <a:t>Ing. M. Trujillo</a:t>
            </a:r>
          </a:p>
        </p:txBody>
      </p:sp>
      <p:sp>
        <p:nvSpPr>
          <p:cNvPr id="22538" name="Text Box 10">
            <a:extLst>
              <a:ext uri="{FF2B5EF4-FFF2-40B4-BE49-F238E27FC236}">
                <a16:creationId xmlns:a16="http://schemas.microsoft.com/office/drawing/2014/main" id="{0169ED17-2CEE-4CF3-A0B7-F2C3B6ED6E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AD2CFBBC-5AFD-4C89-B90F-92E06D31A31F}" type="slidenum">
              <a:rPr lang="es-AR" altLang="es-AR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14</a:t>
            </a:fld>
            <a:endParaRPr lang="es-AR" altLang="es-AR" sz="1200">
              <a:solidFill>
                <a:srgbClr val="898989"/>
              </a:solidFill>
            </a:endParaRPr>
          </a:p>
        </p:txBody>
      </p:sp>
      <p:sp>
        <p:nvSpPr>
          <p:cNvPr id="22539" name="Text Box 11">
            <a:extLst>
              <a:ext uri="{FF2B5EF4-FFF2-40B4-BE49-F238E27FC236}">
                <a16:creationId xmlns:a16="http://schemas.microsoft.com/office/drawing/2014/main" id="{E82DCE41-AAF8-42EF-A1F2-60E3488E3F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8" y="5722368"/>
            <a:ext cx="156194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Nos vamos</a:t>
            </a:r>
          </a:p>
        </p:txBody>
      </p:sp>
      <p:sp>
        <p:nvSpPr>
          <p:cNvPr id="22540" name="Text Box 12">
            <a:extLst>
              <a:ext uri="{FF2B5EF4-FFF2-40B4-BE49-F238E27FC236}">
                <a16:creationId xmlns:a16="http://schemas.microsoft.com/office/drawing/2014/main" id="{D69597AA-AF2B-408E-96DA-8F2B074562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975" y="2707706"/>
            <a:ext cx="25878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Comemos Pochoclos</a:t>
            </a:r>
          </a:p>
        </p:txBody>
      </p:sp>
      <p:grpSp>
        <p:nvGrpSpPr>
          <p:cNvPr id="22541" name="Group 13">
            <a:extLst>
              <a:ext uri="{FF2B5EF4-FFF2-40B4-BE49-F238E27FC236}">
                <a16:creationId xmlns:a16="http://schemas.microsoft.com/office/drawing/2014/main" id="{7ABA609F-1F88-4E5A-B118-3DC75CABCEEE}"/>
              </a:ext>
            </a:extLst>
          </p:cNvPr>
          <p:cNvGrpSpPr>
            <a:grpSpLocks/>
          </p:cNvGrpSpPr>
          <p:nvPr/>
        </p:nvGrpSpPr>
        <p:grpSpPr bwMode="auto">
          <a:xfrm>
            <a:off x="6028067" y="3013299"/>
            <a:ext cx="3382963" cy="2414588"/>
            <a:chOff x="2734" y="2160"/>
            <a:chExt cx="2131" cy="1521"/>
          </a:xfrm>
        </p:grpSpPr>
        <p:pic>
          <p:nvPicPr>
            <p:cNvPr id="22542" name="Picture 14">
              <a:extLst>
                <a:ext uri="{FF2B5EF4-FFF2-40B4-BE49-F238E27FC236}">
                  <a16:creationId xmlns:a16="http://schemas.microsoft.com/office/drawing/2014/main" id="{FC22241D-99EA-46E7-AD93-6AE69295F9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6" y="2160"/>
              <a:ext cx="1739" cy="152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2543" name="AutoShape 15">
              <a:extLst>
                <a:ext uri="{FF2B5EF4-FFF2-40B4-BE49-F238E27FC236}">
                  <a16:creationId xmlns:a16="http://schemas.microsoft.com/office/drawing/2014/main" id="{6B5C2EE8-1056-4ECA-BAE9-AEE3A95918B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80000" flipH="1">
              <a:off x="2750" y="2994"/>
              <a:ext cx="658" cy="631"/>
            </a:xfrm>
            <a:prstGeom prst="lightningBolt">
              <a:avLst/>
            </a:prstGeom>
            <a:solidFill>
              <a:srgbClr val="FF0000"/>
            </a:solidFill>
            <a:ln w="9360" cap="sq">
              <a:solidFill>
                <a:srgbClr val="7D60A0"/>
              </a:solidFill>
              <a:miter lim="800000"/>
              <a:headEnd/>
              <a:tailEnd/>
            </a:ln>
            <a:effectLst>
              <a:outerShdw dist="23040" dir="5400000" algn="ctr" rotWithShape="0">
                <a:srgbClr val="00000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22544" name="Group 16">
            <a:extLst>
              <a:ext uri="{FF2B5EF4-FFF2-40B4-BE49-F238E27FC236}">
                <a16:creationId xmlns:a16="http://schemas.microsoft.com/office/drawing/2014/main" id="{EB652ABC-6549-42E1-B0ED-A94CBBB607D1}"/>
              </a:ext>
            </a:extLst>
          </p:cNvPr>
          <p:cNvGrpSpPr>
            <a:grpSpLocks/>
          </p:cNvGrpSpPr>
          <p:nvPr/>
        </p:nvGrpSpPr>
        <p:grpSpPr bwMode="auto">
          <a:xfrm>
            <a:off x="7381875" y="547788"/>
            <a:ext cx="3335338" cy="2347913"/>
            <a:chOff x="3690" y="436"/>
            <a:chExt cx="2101" cy="1479"/>
          </a:xfrm>
        </p:grpSpPr>
        <p:pic>
          <p:nvPicPr>
            <p:cNvPr id="22545" name="Picture 17">
              <a:extLst>
                <a:ext uri="{FF2B5EF4-FFF2-40B4-BE49-F238E27FC236}">
                  <a16:creationId xmlns:a16="http://schemas.microsoft.com/office/drawing/2014/main" id="{3F010BEA-B67B-4B3A-89BE-383CBB7F8C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5" y="436"/>
              <a:ext cx="898" cy="9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2546" name="Text Box 18">
              <a:extLst>
                <a:ext uri="{FF2B5EF4-FFF2-40B4-BE49-F238E27FC236}">
                  <a16:creationId xmlns:a16="http://schemas.microsoft.com/office/drawing/2014/main" id="{76CE6130-A051-43FD-AA60-6AB518F06E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90" y="1390"/>
              <a:ext cx="2101" cy="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sz="2400" i="1" dirty="0">
                  <a:solidFill>
                    <a:srgbClr val="00B050"/>
                  </a:solidFill>
                  <a:latin typeface="Arial" panose="020B0604020202020204" pitchFamily="34" charset="0"/>
                </a:rPr>
                <a:t>Algunas interrupciones</a:t>
              </a:r>
            </a:p>
            <a:p>
              <a:pPr eaLnBrk="1" hangingPunct="1">
                <a:buClrTx/>
                <a:buFontTx/>
                <a:buNone/>
              </a:pPr>
              <a:r>
                <a:rPr lang="es-AR" altLang="es-AR" sz="2400" i="1" dirty="0">
                  <a:solidFill>
                    <a:srgbClr val="00B050"/>
                  </a:solidFill>
                  <a:latin typeface="Arial" panose="020B0604020202020204" pitchFamily="34" charset="0"/>
                </a:rPr>
                <a:t>no se pueden bloquear</a:t>
              </a:r>
            </a:p>
          </p:txBody>
        </p:sp>
      </p:grpSp>
      <p:sp>
        <p:nvSpPr>
          <p:cNvPr id="22547" name="Rectangle 19">
            <a:extLst>
              <a:ext uri="{FF2B5EF4-FFF2-40B4-BE49-F238E27FC236}">
                <a16:creationId xmlns:a16="http://schemas.microsoft.com/office/drawing/2014/main" id="{514691C7-CEAF-4C7B-8C6E-50CE14FFE6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32487" y="4371442"/>
            <a:ext cx="228917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b="1" i="1" dirty="0">
                <a:solidFill>
                  <a:srgbClr val="31849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Pero que pasa si …</a:t>
            </a:r>
          </a:p>
        </p:txBody>
      </p:sp>
      <p:sp>
        <p:nvSpPr>
          <p:cNvPr id="22548" name="AutoShape 20">
            <a:extLst>
              <a:ext uri="{FF2B5EF4-FFF2-40B4-BE49-F238E27FC236}">
                <a16:creationId xmlns:a16="http://schemas.microsoft.com/office/drawing/2014/main" id="{A15DFBFC-A07D-4DE5-A673-691F869C5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1" y="6356351"/>
            <a:ext cx="847725" cy="373063"/>
          </a:xfrm>
          <a:prstGeom prst="homePlate">
            <a:avLst>
              <a:gd name="adj" fmla="val 50002"/>
            </a:avLst>
          </a:prstGeom>
          <a:solidFill>
            <a:srgbClr val="4F81BD">
              <a:alpha val="20999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1100"/>
              <a:t>resumen</a:t>
            </a:r>
          </a:p>
        </p:txBody>
      </p:sp>
      <p:sp>
        <p:nvSpPr>
          <p:cNvPr id="22549" name="Text Box 21">
            <a:extLst>
              <a:ext uri="{FF2B5EF4-FFF2-40B4-BE49-F238E27FC236}">
                <a16:creationId xmlns:a16="http://schemas.microsoft.com/office/drawing/2014/main" id="{D08F8BD5-D4AF-49C1-8B9B-5E447B86BC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1424" y="310991"/>
            <a:ext cx="6416352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3600" dirty="0">
                <a:solidFill>
                  <a:srgbClr val="FF0000"/>
                </a:solidFill>
                <a:latin typeface="Purisa" charset="0"/>
                <a:ea typeface="Microsoft YaHei" panose="020B0503020204020204" pitchFamily="34" charset="-122"/>
              </a:rPr>
              <a:t>Interrupciones - Introducción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ext Box 1">
            <a:extLst>
              <a:ext uri="{FF2B5EF4-FFF2-40B4-BE49-F238E27FC236}">
                <a16:creationId xmlns:a16="http://schemas.microsoft.com/office/drawing/2014/main" id="{06CC5BA1-E74E-473F-A24B-7426D095F5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08213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4400">
                <a:solidFill>
                  <a:srgbClr val="FF0000"/>
                </a:solidFill>
                <a:ea typeface="Microsoft YaHei" panose="020B0503020204020204" pitchFamily="34" charset="-122"/>
              </a:rPr>
              <a:t>Interrupciones -</a:t>
            </a:r>
            <a:r>
              <a:rPr lang="es-AR" altLang="es-AR" sz="4400">
                <a:ea typeface="Microsoft YaHei" panose="020B0503020204020204" pitchFamily="34" charset="-122"/>
              </a:rPr>
              <a:t> </a:t>
            </a:r>
            <a:r>
              <a:rPr lang="es-AR" altLang="es-AR" sz="5400" b="1" i="1">
                <a:solidFill>
                  <a:srgbClr val="0070C0"/>
                </a:solidFill>
                <a:ea typeface="Microsoft YaHei" panose="020B0503020204020204" pitchFamily="34" charset="-122"/>
              </a:rPr>
              <a:t>Resumiendo</a:t>
            </a:r>
          </a:p>
        </p:txBody>
      </p:sp>
      <p:sp>
        <p:nvSpPr>
          <p:cNvPr id="23554" name="Text Box 2">
            <a:extLst>
              <a:ext uri="{FF2B5EF4-FFF2-40B4-BE49-F238E27FC236}">
                <a16:creationId xmlns:a16="http://schemas.microsoft.com/office/drawing/2014/main" id="{CDA55299-3E82-4AEA-A79C-452C5EDF3D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200">
                <a:solidFill>
                  <a:srgbClr val="898989"/>
                </a:solidFill>
              </a:rPr>
              <a:t>Ing. M. Trujillo</a:t>
            </a:r>
          </a:p>
        </p:txBody>
      </p:sp>
      <p:sp>
        <p:nvSpPr>
          <p:cNvPr id="23555" name="Text Box 3">
            <a:extLst>
              <a:ext uri="{FF2B5EF4-FFF2-40B4-BE49-F238E27FC236}">
                <a16:creationId xmlns:a16="http://schemas.microsoft.com/office/drawing/2014/main" id="{39339AB9-9FD2-40F1-8723-07823ED3D5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7DA5E1C5-08E7-49B7-90B5-E3599E89D022}" type="slidenum">
              <a:rPr lang="es-AR" altLang="es-AR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15</a:t>
            </a:fld>
            <a:endParaRPr lang="es-AR" altLang="es-AR" sz="1200">
              <a:solidFill>
                <a:srgbClr val="898989"/>
              </a:solidFill>
            </a:endParaRPr>
          </a:p>
        </p:txBody>
      </p:sp>
      <p:grpSp>
        <p:nvGrpSpPr>
          <p:cNvPr id="23556" name="Group 4">
            <a:extLst>
              <a:ext uri="{FF2B5EF4-FFF2-40B4-BE49-F238E27FC236}">
                <a16:creationId xmlns:a16="http://schemas.microsoft.com/office/drawing/2014/main" id="{37B22E6A-4EB2-4445-B1CB-914F88B8C2E6}"/>
              </a:ext>
            </a:extLst>
          </p:cNvPr>
          <p:cNvGrpSpPr>
            <a:grpSpLocks/>
          </p:cNvGrpSpPr>
          <p:nvPr/>
        </p:nvGrpSpPr>
        <p:grpSpPr bwMode="auto">
          <a:xfrm>
            <a:off x="1989139" y="1046164"/>
            <a:ext cx="7027863" cy="2378075"/>
            <a:chOff x="293" y="659"/>
            <a:chExt cx="4427" cy="1498"/>
          </a:xfrm>
        </p:grpSpPr>
        <p:sp>
          <p:nvSpPr>
            <p:cNvPr id="23557" name="Text Box 5">
              <a:extLst>
                <a:ext uri="{FF2B5EF4-FFF2-40B4-BE49-F238E27FC236}">
                  <a16:creationId xmlns:a16="http://schemas.microsoft.com/office/drawing/2014/main" id="{09E56E58-EF30-43B8-A957-27DE82CEE17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11" y="1167"/>
              <a:ext cx="3509" cy="9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sz="2400" i="1">
                  <a:solidFill>
                    <a:srgbClr val="00B050"/>
                  </a:solidFill>
                  <a:latin typeface="Wingdings" panose="05000000000000000000" pitchFamily="2" charset="2"/>
                </a:rPr>
                <a:t></a:t>
              </a:r>
              <a:r>
                <a:rPr lang="es-AR" altLang="es-AR" sz="2400" i="1">
                  <a:solidFill>
                    <a:srgbClr val="00B050"/>
                  </a:solidFill>
                  <a:latin typeface="Arial" panose="020B0604020202020204" pitchFamily="34" charset="0"/>
                </a:rPr>
                <a:t>Termino lo que estoy haciendo</a:t>
              </a:r>
            </a:p>
            <a:p>
              <a:pPr eaLnBrk="1" hangingPunct="1">
                <a:buClrTx/>
                <a:buFontTx/>
                <a:buNone/>
              </a:pPr>
              <a:r>
                <a:rPr lang="es-AR" altLang="es-AR" sz="2400" i="1">
                  <a:solidFill>
                    <a:srgbClr val="00B050"/>
                  </a:solidFill>
                  <a:latin typeface="Wingdings" panose="05000000000000000000" pitchFamily="2" charset="2"/>
                </a:rPr>
                <a:t></a:t>
              </a:r>
              <a:r>
                <a:rPr lang="es-AR" altLang="es-AR" sz="2400" i="1">
                  <a:solidFill>
                    <a:srgbClr val="00B050"/>
                  </a:solidFill>
                  <a:latin typeface="Arial" panose="020B0604020202020204" pitchFamily="34" charset="0"/>
                </a:rPr>
                <a:t>Recuerdo con que continuar</a:t>
              </a:r>
            </a:p>
            <a:p>
              <a:pPr eaLnBrk="1" hangingPunct="1">
                <a:buClrTx/>
                <a:buFontTx/>
                <a:buNone/>
              </a:pPr>
              <a:r>
                <a:rPr lang="es-AR" altLang="es-AR" sz="2400" i="1">
                  <a:solidFill>
                    <a:srgbClr val="00B050"/>
                  </a:solidFill>
                  <a:latin typeface="Wingdings" panose="05000000000000000000" pitchFamily="2" charset="2"/>
                </a:rPr>
                <a:t></a:t>
              </a:r>
              <a:r>
                <a:rPr lang="es-AR" altLang="es-AR" sz="2400" i="1">
                  <a:solidFill>
                    <a:srgbClr val="00B050"/>
                  </a:solidFill>
                  <a:latin typeface="Arial" panose="020B0604020202020204" pitchFamily="34" charset="0"/>
                </a:rPr>
                <a:t>Realizo la tarea que me interrumpió</a:t>
              </a:r>
            </a:p>
            <a:p>
              <a:pPr eaLnBrk="1" hangingPunct="1">
                <a:buClrTx/>
                <a:buFontTx/>
                <a:buNone/>
              </a:pPr>
              <a:r>
                <a:rPr lang="es-AR" altLang="es-AR" sz="2400" i="1">
                  <a:solidFill>
                    <a:srgbClr val="00B050"/>
                  </a:solidFill>
                  <a:latin typeface="Wingdings" panose="05000000000000000000" pitchFamily="2" charset="2"/>
                </a:rPr>
                <a:t></a:t>
              </a:r>
              <a:r>
                <a:rPr lang="es-AR" altLang="es-AR" sz="2400" i="1">
                  <a:solidFill>
                    <a:srgbClr val="00B050"/>
                  </a:solidFill>
                  <a:latin typeface="Arial" panose="020B0604020202020204" pitchFamily="34" charset="0"/>
                </a:rPr>
                <a:t>Continúo con lo que estaba haciendo</a:t>
              </a:r>
            </a:p>
          </p:txBody>
        </p:sp>
        <p:sp>
          <p:nvSpPr>
            <p:cNvPr id="23558" name="AutoShape 6">
              <a:extLst>
                <a:ext uri="{FF2B5EF4-FFF2-40B4-BE49-F238E27FC236}">
                  <a16:creationId xmlns:a16="http://schemas.microsoft.com/office/drawing/2014/main" id="{84B47FA0-3AD5-409C-857A-CEC734A4C42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780000" flipH="1">
              <a:off x="306" y="646"/>
              <a:ext cx="540" cy="566"/>
            </a:xfrm>
            <a:prstGeom prst="lightningBolt">
              <a:avLst/>
            </a:prstGeom>
            <a:solidFill>
              <a:srgbClr val="FF0000"/>
            </a:solidFill>
            <a:ln w="9360" cap="sq">
              <a:solidFill>
                <a:srgbClr val="7D60A0"/>
              </a:solidFill>
              <a:miter lim="800000"/>
              <a:headEnd/>
              <a:tailEnd/>
            </a:ln>
            <a:effectLst>
              <a:outerShdw dist="23040" dir="5400000" algn="ctr" rotWithShape="0">
                <a:srgbClr val="00000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3559" name="Text Box 7">
              <a:extLst>
                <a:ext uri="{FF2B5EF4-FFF2-40B4-BE49-F238E27FC236}">
                  <a16:creationId xmlns:a16="http://schemas.microsoft.com/office/drawing/2014/main" id="{55968186-1A14-405E-8A54-6EC5598E965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61" y="778"/>
              <a:ext cx="2374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sz="2400" b="1" i="1">
                  <a:latin typeface="Arial" panose="020B0604020202020204" pitchFamily="34" charset="0"/>
                </a:rPr>
                <a:t>Llega la interrupción y…</a:t>
              </a:r>
            </a:p>
          </p:txBody>
        </p:sp>
      </p:grpSp>
      <p:grpSp>
        <p:nvGrpSpPr>
          <p:cNvPr id="23560" name="Group 8">
            <a:extLst>
              <a:ext uri="{FF2B5EF4-FFF2-40B4-BE49-F238E27FC236}">
                <a16:creationId xmlns:a16="http://schemas.microsoft.com/office/drawing/2014/main" id="{51543850-BA66-47B1-BD50-F4A25244AA7A}"/>
              </a:ext>
            </a:extLst>
          </p:cNvPr>
          <p:cNvGrpSpPr>
            <a:grpSpLocks/>
          </p:cNvGrpSpPr>
          <p:nvPr/>
        </p:nvGrpSpPr>
        <p:grpSpPr bwMode="auto">
          <a:xfrm>
            <a:off x="3216276" y="3857627"/>
            <a:ext cx="6403975" cy="852488"/>
            <a:chOff x="1066" y="2430"/>
            <a:chExt cx="4034" cy="537"/>
          </a:xfrm>
        </p:grpSpPr>
        <p:sp>
          <p:nvSpPr>
            <p:cNvPr id="23561" name="Text Box 9">
              <a:extLst>
                <a:ext uri="{FF2B5EF4-FFF2-40B4-BE49-F238E27FC236}">
                  <a16:creationId xmlns:a16="http://schemas.microsoft.com/office/drawing/2014/main" id="{EC458914-0171-40F5-8ACC-72FD155B04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" y="2430"/>
              <a:ext cx="4034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sz="2400" b="1" i="1" dirty="0">
                  <a:latin typeface="Arial" panose="020B0604020202020204" pitchFamily="34" charset="0"/>
                </a:rPr>
                <a:t>Si existen varias fuentes de Interrupción…</a:t>
              </a:r>
            </a:p>
          </p:txBody>
        </p:sp>
        <p:sp>
          <p:nvSpPr>
            <p:cNvPr id="23562" name="Text Box 10">
              <a:extLst>
                <a:ext uri="{FF2B5EF4-FFF2-40B4-BE49-F238E27FC236}">
                  <a16:creationId xmlns:a16="http://schemas.microsoft.com/office/drawing/2014/main" id="{E4E5320F-6F14-49CE-824B-2122906B0E2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83" y="2675"/>
              <a:ext cx="2538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sz="2400" i="1">
                  <a:solidFill>
                    <a:srgbClr val="00B050"/>
                  </a:solidFill>
                  <a:latin typeface="Wingdings" panose="05000000000000000000" pitchFamily="2" charset="2"/>
                </a:rPr>
                <a:t></a:t>
              </a:r>
              <a:r>
                <a:rPr lang="es-AR" altLang="es-AR" sz="2400" i="1">
                  <a:solidFill>
                    <a:srgbClr val="00B050"/>
                  </a:solidFill>
                  <a:latin typeface="Arial" panose="020B0604020202020204" pitchFamily="34" charset="0"/>
                </a:rPr>
                <a:t>Establecemos prioridades</a:t>
              </a:r>
            </a:p>
          </p:txBody>
        </p:sp>
      </p:grpSp>
      <p:sp>
        <p:nvSpPr>
          <p:cNvPr id="23563" name="Text Box 11">
            <a:extLst>
              <a:ext uri="{FF2B5EF4-FFF2-40B4-BE49-F238E27FC236}">
                <a16:creationId xmlns:a16="http://schemas.microsoft.com/office/drawing/2014/main" id="{1DF8D8EF-8490-41A3-ADEF-A53D6E2100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6276" y="4741864"/>
            <a:ext cx="4803775" cy="460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2400" b="1" i="1">
                <a:latin typeface="Arial" panose="020B0604020202020204" pitchFamily="34" charset="0"/>
              </a:rPr>
              <a:t>Las interrupciones pueden ser :</a:t>
            </a:r>
          </a:p>
        </p:txBody>
      </p:sp>
      <p:sp>
        <p:nvSpPr>
          <p:cNvPr id="23564" name="Text Box 12">
            <a:extLst>
              <a:ext uri="{FF2B5EF4-FFF2-40B4-BE49-F238E27FC236}">
                <a16:creationId xmlns:a16="http://schemas.microsoft.com/office/drawing/2014/main" id="{BD5AA3BE-1AD7-4F77-BFB8-91E45E515E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7925" y="5202238"/>
            <a:ext cx="4561162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2400" i="1">
                <a:solidFill>
                  <a:srgbClr val="00B050"/>
                </a:solidFill>
                <a:latin typeface="Wingdings" panose="05000000000000000000" pitchFamily="2" charset="2"/>
              </a:rPr>
              <a:t></a:t>
            </a:r>
            <a:r>
              <a:rPr lang="es-AR" altLang="es-AR" sz="2400" i="1">
                <a:solidFill>
                  <a:srgbClr val="00B050"/>
                </a:solidFill>
                <a:latin typeface="Arial" panose="020B0604020202020204" pitchFamily="34" charset="0"/>
              </a:rPr>
              <a:t>Bloqueables (enmascarables)</a:t>
            </a:r>
          </a:p>
        </p:txBody>
      </p:sp>
      <p:sp>
        <p:nvSpPr>
          <p:cNvPr id="23565" name="Text Box 13">
            <a:extLst>
              <a:ext uri="{FF2B5EF4-FFF2-40B4-BE49-F238E27FC236}">
                <a16:creationId xmlns:a16="http://schemas.microsoft.com/office/drawing/2014/main" id="{47A3B3E1-621B-4D0C-845C-A7DDC226F6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7926" y="5634038"/>
            <a:ext cx="5468461" cy="463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2400" i="1">
                <a:solidFill>
                  <a:srgbClr val="00B050"/>
                </a:solidFill>
                <a:latin typeface="Wingdings" panose="05000000000000000000" pitchFamily="2" charset="2"/>
              </a:rPr>
              <a:t></a:t>
            </a:r>
            <a:r>
              <a:rPr lang="es-AR" altLang="es-AR" sz="2400" i="1">
                <a:solidFill>
                  <a:srgbClr val="00B050"/>
                </a:solidFill>
                <a:latin typeface="Arial" panose="020B0604020202020204" pitchFamily="34" charset="0"/>
              </a:rPr>
              <a:t>No Bloqueables (no enmascarables)</a:t>
            </a:r>
          </a:p>
        </p:txBody>
      </p:sp>
      <p:sp>
        <p:nvSpPr>
          <p:cNvPr id="23567" name="AutoShape 15">
            <a:extLst>
              <a:ext uri="{FF2B5EF4-FFF2-40B4-BE49-F238E27FC236}">
                <a16:creationId xmlns:a16="http://schemas.microsoft.com/office/drawing/2014/main" id="{991DD04E-492C-4A44-B2A0-D7191C224D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6520" y="5634038"/>
            <a:ext cx="1079500" cy="62865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4F81BD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900" b="1" dirty="0">
                <a:solidFill>
                  <a:srgbClr val="FFFFFF"/>
                </a:solidFill>
              </a:rPr>
              <a:t>Y en nuestro programa...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1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ext Box 1">
            <a:extLst>
              <a:ext uri="{FF2B5EF4-FFF2-40B4-BE49-F238E27FC236}">
                <a16:creationId xmlns:a16="http://schemas.microsoft.com/office/drawing/2014/main" id="{B14D4CAB-AAC1-4BD5-AA92-907865FE8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200" dirty="0">
                <a:solidFill>
                  <a:srgbClr val="898989"/>
                </a:solidFill>
              </a:rPr>
              <a:t>Ing. M. Trujillo</a:t>
            </a:r>
          </a:p>
        </p:txBody>
      </p:sp>
      <p:sp>
        <p:nvSpPr>
          <p:cNvPr id="24578" name="Text Box 2">
            <a:extLst>
              <a:ext uri="{FF2B5EF4-FFF2-40B4-BE49-F238E27FC236}">
                <a16:creationId xmlns:a16="http://schemas.microsoft.com/office/drawing/2014/main" id="{4CB298E4-2A68-45FB-B430-113080AB3B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055CFD7E-C075-4B85-85B7-F03AF5174503}" type="slidenum">
              <a:rPr lang="es-AR" altLang="es-AR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16</a:t>
            </a:fld>
            <a:endParaRPr lang="es-AR" altLang="es-AR" sz="1200">
              <a:solidFill>
                <a:srgbClr val="898989"/>
              </a:solidFill>
            </a:endParaRPr>
          </a:p>
        </p:txBody>
      </p:sp>
      <p:sp>
        <p:nvSpPr>
          <p:cNvPr id="24579" name="Text Box 3">
            <a:extLst>
              <a:ext uri="{FF2B5EF4-FFF2-40B4-BE49-F238E27FC236}">
                <a16:creationId xmlns:a16="http://schemas.microsoft.com/office/drawing/2014/main" id="{F30F88DE-0658-4124-A61A-DAE05CB895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95538" y="893763"/>
            <a:ext cx="8135937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3200" b="1" i="1" dirty="0">
                <a:solidFill>
                  <a:srgbClr val="0070C0"/>
                </a:solidFill>
                <a:latin typeface="Arial" panose="020B0604020202020204" pitchFamily="34" charset="0"/>
              </a:rPr>
              <a:t>… Y en un programa… ¿Cómo sucede?</a:t>
            </a:r>
          </a:p>
        </p:txBody>
      </p:sp>
      <p:grpSp>
        <p:nvGrpSpPr>
          <p:cNvPr id="24580" name="Group 4">
            <a:extLst>
              <a:ext uri="{FF2B5EF4-FFF2-40B4-BE49-F238E27FC236}">
                <a16:creationId xmlns:a16="http://schemas.microsoft.com/office/drawing/2014/main" id="{ADB1E384-A2D2-4B4F-8EA9-A8FA5977882D}"/>
              </a:ext>
            </a:extLst>
          </p:cNvPr>
          <p:cNvGrpSpPr>
            <a:grpSpLocks/>
          </p:cNvGrpSpPr>
          <p:nvPr/>
        </p:nvGrpSpPr>
        <p:grpSpPr bwMode="auto">
          <a:xfrm>
            <a:off x="1390650" y="1320800"/>
            <a:ext cx="9485314" cy="4237038"/>
            <a:chOff x="-84" y="832"/>
            <a:chExt cx="5975" cy="2669"/>
          </a:xfrm>
        </p:grpSpPr>
        <p:sp>
          <p:nvSpPr>
            <p:cNvPr id="24581" name="Text Box 5">
              <a:extLst>
                <a:ext uri="{FF2B5EF4-FFF2-40B4-BE49-F238E27FC236}">
                  <a16:creationId xmlns:a16="http://schemas.microsoft.com/office/drawing/2014/main" id="{C3D77DC8-5D7E-457B-B6F5-9CFF243D4D2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8" y="1348"/>
              <a:ext cx="5803" cy="21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sz="2400" i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</a:t>
              </a:r>
              <a:r>
                <a:rPr lang="es-AR" altLang="es-AR" sz="2400" i="1" dirty="0">
                  <a:solidFill>
                    <a:srgbClr val="00B050"/>
                  </a:solidFill>
                  <a:latin typeface="Arial" panose="020B0604020202020204" pitchFamily="34" charset="0"/>
                </a:rPr>
                <a:t>Se concluye </a:t>
              </a:r>
              <a:r>
                <a:rPr lang="es-AR" altLang="es-AR" sz="24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automáticamente</a:t>
              </a:r>
              <a:r>
                <a:rPr lang="es-AR" altLang="es-AR" sz="2400" i="1" dirty="0">
                  <a:solidFill>
                    <a:srgbClr val="00B050"/>
                  </a:solidFill>
                  <a:latin typeface="Arial" panose="020B0604020202020204" pitchFamily="34" charset="0"/>
                </a:rPr>
                <a:t> la instrucción en curso</a:t>
              </a:r>
            </a:p>
            <a:p>
              <a:pPr eaLnBrk="1" hangingPunct="1">
                <a:buClr>
                  <a:srgbClr val="00B050"/>
                </a:buClr>
                <a:buFont typeface="Wingdings" panose="05000000000000000000" pitchFamily="2" charset="2"/>
                <a:buChar char=""/>
              </a:pPr>
              <a:r>
                <a:rPr lang="es-AR" altLang="es-AR" sz="2400" i="1" dirty="0">
                  <a:solidFill>
                    <a:srgbClr val="00B050"/>
                  </a:solidFill>
                  <a:latin typeface="Arial" panose="020B0604020202020204" pitchFamily="34" charset="0"/>
                </a:rPr>
                <a:t>Se guarda </a:t>
              </a:r>
              <a:r>
                <a:rPr lang="es-AR" altLang="es-AR" sz="24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automáticamente</a:t>
              </a:r>
              <a:r>
                <a:rPr lang="es-AR" altLang="es-AR" sz="2400" i="1" dirty="0">
                  <a:solidFill>
                    <a:srgbClr val="00B050"/>
                  </a:solidFill>
                  <a:latin typeface="Arial" panose="020B0604020202020204" pitchFamily="34" charset="0"/>
                </a:rPr>
                <a:t> la dirección de retorno</a:t>
              </a:r>
            </a:p>
            <a:p>
              <a:pPr eaLnBrk="1" hangingPunct="1">
                <a:buClr>
                  <a:srgbClr val="00B050"/>
                </a:buClr>
                <a:buFont typeface="Wingdings" panose="05000000000000000000" pitchFamily="2" charset="2"/>
                <a:buChar char=""/>
              </a:pPr>
              <a:r>
                <a:rPr lang="es-AR" altLang="es-AR" sz="2400" i="1" dirty="0">
                  <a:solidFill>
                    <a:srgbClr val="00B050"/>
                  </a:solidFill>
                  <a:latin typeface="Arial" panose="020B0604020202020204" pitchFamily="34" charset="0"/>
                </a:rPr>
                <a:t>Se guardan </a:t>
              </a:r>
              <a:r>
                <a:rPr lang="es-AR" altLang="es-AR" sz="24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automáticamente</a:t>
              </a:r>
              <a:r>
                <a:rPr lang="es-AR" altLang="es-AR" sz="2400" i="1" dirty="0">
                  <a:solidFill>
                    <a:srgbClr val="00B050"/>
                  </a:solidFill>
                  <a:latin typeface="Arial" panose="020B0604020202020204" pitchFamily="34" charset="0"/>
                </a:rPr>
                <a:t> los registros de estado/contexto. </a:t>
              </a:r>
            </a:p>
            <a:p>
              <a:pPr eaLnBrk="1" hangingPunct="1">
                <a:buClrTx/>
                <a:buFontTx/>
                <a:buNone/>
              </a:pPr>
              <a:endParaRPr lang="es-AR" altLang="es-AR" sz="2400" i="1" dirty="0">
                <a:solidFill>
                  <a:srgbClr val="00B050"/>
                </a:solidFill>
                <a:latin typeface="Arial" panose="020B0604020202020204" pitchFamily="34" charset="0"/>
              </a:endParaRPr>
            </a:p>
            <a:p>
              <a:pPr eaLnBrk="1" hangingPunct="1">
                <a:buClrTx/>
                <a:buFontTx/>
                <a:buNone/>
              </a:pPr>
              <a:r>
                <a:rPr lang="es-AR" altLang="es-AR" sz="2400" i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</a:t>
              </a:r>
              <a:r>
                <a:rPr lang="es-AR" altLang="es-AR" sz="2400" i="1" dirty="0">
                  <a:solidFill>
                    <a:srgbClr val="00B050"/>
                  </a:solidFill>
                  <a:latin typeface="Arial" panose="020B0604020202020204" pitchFamily="34" charset="0"/>
                </a:rPr>
                <a:t>Atiendo </a:t>
              </a:r>
              <a:r>
                <a:rPr lang="es-AR" altLang="es-AR" sz="24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automáticamente</a:t>
              </a:r>
              <a:r>
                <a:rPr lang="es-AR" altLang="es-AR" sz="2400" i="1" dirty="0">
                  <a:solidFill>
                    <a:srgbClr val="00B050"/>
                  </a:solidFill>
                  <a:latin typeface="Arial" panose="020B0604020202020204" pitchFamily="34" charset="0"/>
                </a:rPr>
                <a:t> (ejecuto) la función de interrupción.</a:t>
              </a:r>
            </a:p>
            <a:p>
              <a:pPr eaLnBrk="1" hangingPunct="1">
                <a:buClrTx/>
                <a:buFontTx/>
                <a:buNone/>
              </a:pPr>
              <a:endParaRPr lang="es-AR" altLang="es-AR" sz="2400" i="1" dirty="0">
                <a:solidFill>
                  <a:srgbClr val="00B050"/>
                </a:solidFill>
                <a:latin typeface="Arial" panose="020B0604020202020204" pitchFamily="34" charset="0"/>
              </a:endParaRPr>
            </a:p>
            <a:p>
              <a:pPr eaLnBrk="1" hangingPunct="1">
                <a:buClr>
                  <a:srgbClr val="00B050"/>
                </a:buClr>
                <a:buFont typeface="Wingdings" panose="05000000000000000000" pitchFamily="2" charset="2"/>
                <a:buChar char=""/>
              </a:pPr>
              <a:r>
                <a:rPr lang="es-AR" altLang="es-AR" sz="2400" i="1" dirty="0">
                  <a:solidFill>
                    <a:srgbClr val="00B050"/>
                  </a:solidFill>
                  <a:latin typeface="Arial" panose="020B0604020202020204" pitchFamily="34" charset="0"/>
                </a:rPr>
                <a:t>Se recupera </a:t>
              </a:r>
              <a:r>
                <a:rPr lang="es-AR" altLang="es-AR" sz="24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automáticamente</a:t>
              </a:r>
              <a:r>
                <a:rPr lang="es-AR" altLang="es-AR" sz="2400" i="1" dirty="0">
                  <a:solidFill>
                    <a:srgbClr val="00B050"/>
                  </a:solidFill>
                  <a:latin typeface="Arial" panose="020B0604020202020204" pitchFamily="34" charset="0"/>
                </a:rPr>
                <a:t> los registros de estado/contexto. </a:t>
              </a:r>
            </a:p>
            <a:p>
              <a:pPr eaLnBrk="1" hangingPunct="1">
                <a:buClr>
                  <a:srgbClr val="00B050"/>
                </a:buClr>
                <a:buFont typeface="Wingdings" panose="05000000000000000000" pitchFamily="2" charset="2"/>
                <a:buChar char=""/>
              </a:pPr>
              <a:r>
                <a:rPr lang="es-AR" altLang="es-AR" sz="2400" i="1" dirty="0">
                  <a:solidFill>
                    <a:srgbClr val="00B050"/>
                  </a:solidFill>
                  <a:latin typeface="Arial" panose="020B0604020202020204" pitchFamily="34" charset="0"/>
                </a:rPr>
                <a:t>Se recupera </a:t>
              </a:r>
              <a:r>
                <a:rPr lang="es-AR" altLang="es-AR" sz="24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automáticamente</a:t>
              </a:r>
              <a:r>
                <a:rPr lang="es-AR" altLang="es-AR" sz="2400" i="1" dirty="0">
                  <a:solidFill>
                    <a:srgbClr val="00B050"/>
                  </a:solidFill>
                  <a:latin typeface="Arial" panose="020B0604020202020204" pitchFamily="34" charset="0"/>
                </a:rPr>
                <a:t> la dirección de retorno</a:t>
              </a:r>
            </a:p>
            <a:p>
              <a:pPr eaLnBrk="1" hangingPunct="1">
                <a:buClrTx/>
                <a:buFontTx/>
                <a:buNone/>
              </a:pPr>
              <a:r>
                <a:rPr lang="es-AR" altLang="es-AR" sz="2400" i="1" dirty="0">
                  <a:solidFill>
                    <a:srgbClr val="00B050"/>
                  </a:solidFill>
                  <a:latin typeface="Wingdings" panose="05000000000000000000" pitchFamily="2" charset="2"/>
                </a:rPr>
                <a:t></a:t>
              </a:r>
              <a:r>
                <a:rPr lang="es-AR" altLang="es-AR" sz="2400" i="1" dirty="0">
                  <a:solidFill>
                    <a:srgbClr val="00B050"/>
                  </a:solidFill>
                  <a:latin typeface="Arial" panose="020B0604020202020204" pitchFamily="34" charset="0"/>
                </a:rPr>
                <a:t>Retorno </a:t>
              </a:r>
              <a:r>
                <a:rPr lang="es-AR" altLang="es-AR" sz="2400" i="1" dirty="0">
                  <a:solidFill>
                    <a:srgbClr val="FF0000"/>
                  </a:solidFill>
                  <a:latin typeface="Arial" panose="020B0604020202020204" pitchFamily="34" charset="0"/>
                </a:rPr>
                <a:t>automáticamente</a:t>
              </a:r>
              <a:r>
                <a:rPr lang="es-AR" altLang="es-AR" sz="2400" i="1" dirty="0">
                  <a:solidFill>
                    <a:srgbClr val="00B050"/>
                  </a:solidFill>
                  <a:latin typeface="Arial" panose="020B0604020202020204" pitchFamily="34" charset="0"/>
                </a:rPr>
                <a:t> al lugar al que me interrumpieron</a:t>
              </a:r>
            </a:p>
          </p:txBody>
        </p:sp>
        <p:sp>
          <p:nvSpPr>
            <p:cNvPr id="24582" name="AutoShape 6">
              <a:extLst>
                <a:ext uri="{FF2B5EF4-FFF2-40B4-BE49-F238E27FC236}">
                  <a16:creationId xmlns:a16="http://schemas.microsoft.com/office/drawing/2014/main" id="{020256A6-B84E-4C4A-9452-7E8A1CEC5FF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5780000" flipH="1">
              <a:off x="-52" y="800"/>
              <a:ext cx="495" cy="559"/>
            </a:xfrm>
            <a:prstGeom prst="lightningBolt">
              <a:avLst/>
            </a:prstGeom>
            <a:solidFill>
              <a:srgbClr val="FF0000"/>
            </a:solidFill>
            <a:ln w="9360" cap="sq">
              <a:solidFill>
                <a:srgbClr val="7D60A0"/>
              </a:solidFill>
              <a:miter lim="800000"/>
              <a:headEnd/>
              <a:tailEnd/>
            </a:ln>
            <a:effectLst>
              <a:outerShdw dist="23040" dir="5400000" algn="ctr" rotWithShape="0">
                <a:srgbClr val="00000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4583" name="Text Box 7">
              <a:extLst>
                <a:ext uri="{FF2B5EF4-FFF2-40B4-BE49-F238E27FC236}">
                  <a16:creationId xmlns:a16="http://schemas.microsoft.com/office/drawing/2014/main" id="{16F50881-C18E-4C33-8168-706CC9777C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6" y="994"/>
              <a:ext cx="2374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sz="2400" b="1" i="1">
                  <a:latin typeface="Arial" panose="020B0604020202020204" pitchFamily="34" charset="0"/>
                </a:rPr>
                <a:t>Llega la interrupción y…</a:t>
              </a:r>
            </a:p>
          </p:txBody>
        </p:sp>
      </p:grpSp>
      <p:sp>
        <p:nvSpPr>
          <p:cNvPr id="24584" name="AutoShape 8">
            <a:extLst>
              <a:ext uri="{FF2B5EF4-FFF2-40B4-BE49-F238E27FC236}">
                <a16:creationId xmlns:a16="http://schemas.microsoft.com/office/drawing/2014/main" id="{0301A6D9-0381-44FA-A08E-5C1EB944F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6520" y="5637901"/>
            <a:ext cx="1079500" cy="62865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4F81BD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800">
                <a:solidFill>
                  <a:srgbClr val="FFFFFF"/>
                </a:solidFill>
              </a:rPr>
              <a:t>Interrupciones</a:t>
            </a:r>
          </a:p>
          <a:p>
            <a:pPr algn="ctr">
              <a:buClrTx/>
              <a:buFontTx/>
              <a:buNone/>
            </a:pPr>
            <a:r>
              <a:rPr lang="es-AR" altLang="es-AR" sz="800">
                <a:solidFill>
                  <a:srgbClr val="FFFFFF"/>
                </a:solidFill>
              </a:rPr>
              <a:t>Diagram Temp</a:t>
            </a:r>
          </a:p>
        </p:txBody>
      </p:sp>
      <p:sp>
        <p:nvSpPr>
          <p:cNvPr id="24585" name="Text Box 9">
            <a:extLst>
              <a:ext uri="{FF2B5EF4-FFF2-40B4-BE49-F238E27FC236}">
                <a16:creationId xmlns:a16="http://schemas.microsoft.com/office/drawing/2014/main" id="{DCB940F6-226D-4F18-9B8C-15E17E6234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45938" y="181000"/>
            <a:ext cx="813593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3600" dirty="0">
                <a:solidFill>
                  <a:srgbClr val="FF0000"/>
                </a:solidFill>
                <a:latin typeface="Purisa" charset="0"/>
                <a:ea typeface="Microsoft YaHei" panose="020B0503020204020204" pitchFamily="34" charset="-122"/>
              </a:rPr>
              <a:t>Interrupciones - Introducción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7" dur="5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Text Box 1">
            <a:extLst>
              <a:ext uri="{FF2B5EF4-FFF2-40B4-BE49-F238E27FC236}">
                <a16:creationId xmlns:a16="http://schemas.microsoft.com/office/drawing/2014/main" id="{9A6085EA-8DCC-4C27-A7BB-7F503E62B4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7608" y="152400"/>
            <a:ext cx="79295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3200" dirty="0">
                <a:solidFill>
                  <a:srgbClr val="FF0000"/>
                </a:solidFill>
                <a:latin typeface="Purisa" charset="0"/>
              </a:rPr>
              <a:t>haciendo USO de interrupciones</a:t>
            </a:r>
          </a:p>
        </p:txBody>
      </p:sp>
      <p:grpSp>
        <p:nvGrpSpPr>
          <p:cNvPr id="25602" name="Group 2">
            <a:extLst>
              <a:ext uri="{FF2B5EF4-FFF2-40B4-BE49-F238E27FC236}">
                <a16:creationId xmlns:a16="http://schemas.microsoft.com/office/drawing/2014/main" id="{B4BAA774-7A38-4CA5-99B4-4DBEE516141A}"/>
              </a:ext>
            </a:extLst>
          </p:cNvPr>
          <p:cNvGrpSpPr>
            <a:grpSpLocks/>
          </p:cNvGrpSpPr>
          <p:nvPr/>
        </p:nvGrpSpPr>
        <p:grpSpPr bwMode="auto">
          <a:xfrm>
            <a:off x="4223792" y="836613"/>
            <a:ext cx="6214021" cy="4508500"/>
            <a:chOff x="1270" y="527"/>
            <a:chExt cx="4345" cy="2840"/>
          </a:xfrm>
        </p:grpSpPr>
        <p:pic>
          <p:nvPicPr>
            <p:cNvPr id="25603" name="Picture 3">
              <a:extLst>
                <a:ext uri="{FF2B5EF4-FFF2-40B4-BE49-F238E27FC236}">
                  <a16:creationId xmlns:a16="http://schemas.microsoft.com/office/drawing/2014/main" id="{7E29C080-AFE4-4E88-9B45-6F6AB83FAE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0" y="527"/>
              <a:ext cx="4345" cy="2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5604" name="Text Box 4">
              <a:extLst>
                <a:ext uri="{FF2B5EF4-FFF2-40B4-BE49-F238E27FC236}">
                  <a16:creationId xmlns:a16="http://schemas.microsoft.com/office/drawing/2014/main" id="{19160512-8984-4E1E-965E-DAAB522D71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70" y="527"/>
              <a:ext cx="4345" cy="28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25605" name="Text Box 5">
            <a:extLst>
              <a:ext uri="{FF2B5EF4-FFF2-40B4-BE49-F238E27FC236}">
                <a16:creationId xmlns:a16="http://schemas.microsoft.com/office/drawing/2014/main" id="{0CC92E0D-5777-48BE-AB6F-B7B8BBD659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73313" y="5441951"/>
            <a:ext cx="7931380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3200" b="1" i="1">
                <a:solidFill>
                  <a:srgbClr val="002060"/>
                </a:solidFill>
                <a:latin typeface="Arial" panose="020B0604020202020204" pitchFamily="34" charset="0"/>
              </a:rPr>
              <a:t>¡¡</a:t>
            </a:r>
            <a:r>
              <a:rPr lang="es-AR" altLang="es-AR" sz="3200" b="1" i="1">
                <a:solidFill>
                  <a:srgbClr val="FF0000"/>
                </a:solidFill>
                <a:latin typeface="Arial" panose="020B0604020202020204" pitchFamily="34" charset="0"/>
              </a:rPr>
              <a:t>A</a:t>
            </a:r>
            <a:r>
              <a:rPr lang="es-AR" altLang="es-AR" sz="3200" b="1" i="1">
                <a:solidFill>
                  <a:srgbClr val="002060"/>
                </a:solidFill>
                <a:latin typeface="Arial" panose="020B0604020202020204" pitchFamily="34" charset="0"/>
              </a:rPr>
              <a:t>SINCRONICA</a:t>
            </a:r>
            <a:r>
              <a:rPr lang="es-AR" altLang="es-AR" sz="3200" b="1" i="1">
                <a:solidFill>
                  <a:srgbClr val="00B050"/>
                </a:solidFill>
                <a:latin typeface="Arial" panose="020B0604020202020204" pitchFamily="34" charset="0"/>
              </a:rPr>
              <a:t> CON LA APLICACIÓN!!</a:t>
            </a:r>
          </a:p>
        </p:txBody>
      </p:sp>
      <p:sp>
        <p:nvSpPr>
          <p:cNvPr id="25606" name="Text Box 6">
            <a:extLst>
              <a:ext uri="{FF2B5EF4-FFF2-40B4-BE49-F238E27FC236}">
                <a16:creationId xmlns:a16="http://schemas.microsoft.com/office/drawing/2014/main" id="{E48BAAB6-039D-4525-81F1-D3ACA3BFC0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4921250"/>
            <a:ext cx="8856662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2800" i="1">
                <a:solidFill>
                  <a:srgbClr val="0070C0"/>
                </a:solidFill>
                <a:latin typeface="Arial" panose="020B0604020202020204" pitchFamily="34" charset="0"/>
              </a:rPr>
              <a:t>Por ende, la atención de cada periférico es:</a:t>
            </a:r>
          </a:p>
        </p:txBody>
      </p:sp>
      <p:sp>
        <p:nvSpPr>
          <p:cNvPr id="25613" name="AutoShape 13">
            <a:extLst>
              <a:ext uri="{FF2B5EF4-FFF2-40B4-BE49-F238E27FC236}">
                <a16:creationId xmlns:a16="http://schemas.microsoft.com/office/drawing/2014/main" id="{521B5102-043F-4F1E-ACC9-2D9AE0C13E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66251" y="5714583"/>
            <a:ext cx="1079500" cy="62865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4F81BD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1100" dirty="0">
                <a:solidFill>
                  <a:srgbClr val="FFFFFF"/>
                </a:solidFill>
              </a:rPr>
              <a:t>Veamos un código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C158A2F1-DA98-4763-96EB-B85A865A404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" r="1604"/>
          <a:stretch/>
        </p:blipFill>
        <p:spPr>
          <a:xfrm>
            <a:off x="1530897" y="1637158"/>
            <a:ext cx="3293503" cy="2087705"/>
          </a:xfrm>
          <a:prstGeom prst="rect">
            <a:avLst/>
          </a:prstGeom>
        </p:spPr>
      </p:pic>
      <p:pic>
        <p:nvPicPr>
          <p:cNvPr id="4" name="Imagen 3" descr="Un dibujo con letras&#10;&#10;Descripción generada automáticamente con confianza media">
            <a:extLst>
              <a:ext uri="{FF2B5EF4-FFF2-40B4-BE49-F238E27FC236}">
                <a16:creationId xmlns:a16="http://schemas.microsoft.com/office/drawing/2014/main" id="{B4C84785-0B9E-41B0-A823-9F7D68826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966941">
            <a:off x="4551272" y="2280914"/>
            <a:ext cx="1149041" cy="823031"/>
          </a:xfrm>
          <a:prstGeom prst="rect">
            <a:avLst/>
          </a:prstGeom>
        </p:spPr>
      </p:pic>
      <p:grpSp>
        <p:nvGrpSpPr>
          <p:cNvPr id="25608" name="Group 8">
            <a:extLst>
              <a:ext uri="{FF2B5EF4-FFF2-40B4-BE49-F238E27FC236}">
                <a16:creationId xmlns:a16="http://schemas.microsoft.com/office/drawing/2014/main" id="{653AAD83-B0F2-47CA-9AFA-2E0FEAD3A5D0}"/>
              </a:ext>
            </a:extLst>
          </p:cNvPr>
          <p:cNvGrpSpPr>
            <a:grpSpLocks/>
          </p:cNvGrpSpPr>
          <p:nvPr/>
        </p:nvGrpSpPr>
        <p:grpSpPr bwMode="auto">
          <a:xfrm>
            <a:off x="2567608" y="322091"/>
            <a:ext cx="8204326" cy="4605728"/>
            <a:chOff x="1028" y="635"/>
            <a:chExt cx="4489" cy="2538"/>
          </a:xfrm>
          <a:effectLst>
            <a:glow rad="101600">
              <a:schemeClr val="accent6">
                <a:satMod val="175000"/>
                <a:alpha val="40000"/>
              </a:schemeClr>
            </a:glow>
          </a:effectLst>
        </p:grpSpPr>
        <p:grpSp>
          <p:nvGrpSpPr>
            <p:cNvPr id="25609" name="Group 9">
              <a:extLst>
                <a:ext uri="{FF2B5EF4-FFF2-40B4-BE49-F238E27FC236}">
                  <a16:creationId xmlns:a16="http://schemas.microsoft.com/office/drawing/2014/main" id="{32AFFF41-3C26-437C-84A7-D61B7FBFCD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24" y="1060"/>
              <a:ext cx="3393" cy="2113"/>
              <a:chOff x="2124" y="1060"/>
              <a:chExt cx="3393" cy="2113"/>
            </a:xfrm>
          </p:grpSpPr>
          <p:pic>
            <p:nvPicPr>
              <p:cNvPr id="25610" name="Picture 10">
                <a:extLst>
                  <a:ext uri="{FF2B5EF4-FFF2-40B4-BE49-F238E27FC236}">
                    <a16:creationId xmlns:a16="http://schemas.microsoft.com/office/drawing/2014/main" id="{0F5EF7E6-B0CE-46E8-852B-88A4137E400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4" y="1060"/>
                <a:ext cx="3393" cy="211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5611" name="Text Box 11">
                <a:extLst>
                  <a:ext uri="{FF2B5EF4-FFF2-40B4-BE49-F238E27FC236}">
                    <a16:creationId xmlns:a16="http://schemas.microsoft.com/office/drawing/2014/main" id="{D258C89D-F35E-4AE8-A3B6-38E56C68250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40" y="2302"/>
                <a:ext cx="1667" cy="231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FontTx/>
                  <a:buNone/>
                </a:pPr>
                <a:r>
                  <a:rPr lang="es-AR" altLang="es-AR">
                    <a:solidFill>
                      <a:srgbClr val="1F497D"/>
                    </a:solidFill>
                    <a:latin typeface="Arial" panose="020B0604020202020204" pitchFamily="34" charset="0"/>
                  </a:rPr>
                  <a:t>pooling</a:t>
                </a:r>
              </a:p>
            </p:txBody>
          </p:sp>
        </p:grpSp>
        <p:sp>
          <p:nvSpPr>
            <p:cNvPr id="25612" name="Text Box 12">
              <a:extLst>
                <a:ext uri="{FF2B5EF4-FFF2-40B4-BE49-F238E27FC236}">
                  <a16:creationId xmlns:a16="http://schemas.microsoft.com/office/drawing/2014/main" id="{9BE11E3B-96C1-485A-94AF-0C6B1B928C7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28" y="635"/>
              <a:ext cx="3160" cy="3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s-AR" altLang="es-AR" sz="3200" dirty="0">
                  <a:solidFill>
                    <a:srgbClr val="FF0000"/>
                  </a:solidFill>
                  <a:latin typeface="AR CENA" panose="02000000000000000000" pitchFamily="2" charset="0"/>
                </a:rPr>
                <a:t>recordando</a:t>
              </a:r>
              <a:r>
                <a:rPr lang="es-AR" altLang="es-AR" b="1" dirty="0">
                  <a:solidFill>
                    <a:srgbClr val="4F6228"/>
                  </a:solidFill>
                  <a:latin typeface="Arial" panose="020B0604020202020204" pitchFamily="34" charset="0"/>
                </a:rPr>
                <a:t>...</a:t>
              </a:r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79EE825F-021C-4F98-A9FF-BFBE1F5AAD10}"/>
              </a:ext>
            </a:extLst>
          </p:cNvPr>
          <p:cNvGrpSpPr/>
          <p:nvPr/>
        </p:nvGrpSpPr>
        <p:grpSpPr>
          <a:xfrm>
            <a:off x="1754187" y="2551751"/>
            <a:ext cx="3765749" cy="1661449"/>
            <a:chOff x="230187" y="2551750"/>
            <a:chExt cx="3765749" cy="1661449"/>
          </a:xfrm>
        </p:grpSpPr>
        <p:cxnSp>
          <p:nvCxnSpPr>
            <p:cNvPr id="3" name="Conector recto de flecha 2">
              <a:extLst>
                <a:ext uri="{FF2B5EF4-FFF2-40B4-BE49-F238E27FC236}">
                  <a16:creationId xmlns:a16="http://schemas.microsoft.com/office/drawing/2014/main" id="{D4447860-389F-4D4D-AF67-5E2392058A5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876264" y="2551750"/>
              <a:ext cx="1119672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A122B231-EDD0-4FB7-A89A-0E10EC86C43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924477" y="3429000"/>
              <a:ext cx="999451" cy="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Conector recto de flecha 8">
              <a:extLst>
                <a:ext uri="{FF2B5EF4-FFF2-40B4-BE49-F238E27FC236}">
                  <a16:creationId xmlns:a16="http://schemas.microsoft.com/office/drawing/2014/main" id="{6CDC43AE-9484-4B22-99CF-2AF10D4279F9}"/>
                </a:ext>
              </a:extLst>
            </p:cNvPr>
            <p:cNvCxnSpPr/>
            <p:nvPr/>
          </p:nvCxnSpPr>
          <p:spPr bwMode="auto">
            <a:xfrm>
              <a:off x="230187" y="3587280"/>
              <a:ext cx="3693741" cy="625919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21" name="Marcador de fecha 1">
            <a:extLst>
              <a:ext uri="{FF2B5EF4-FFF2-40B4-BE49-F238E27FC236}">
                <a16:creationId xmlns:a16="http://schemas.microsoft.com/office/drawing/2014/main" id="{86A48A05-A6D8-48E7-8E61-84F362503B69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AR" altLang="es-AR">
                <a:latin typeface="Arial Narrow"/>
              </a:rPr>
              <a:t>Info2 - UTN-FRBA</a:t>
            </a:r>
            <a:endParaRPr lang="es-AR" altLang="es-AR" dirty="0">
              <a:latin typeface="Arial Narrow"/>
            </a:endParaRPr>
          </a:p>
        </p:txBody>
      </p:sp>
      <p:sp>
        <p:nvSpPr>
          <p:cNvPr id="22" name="Marcador de número de diapositiva 3">
            <a:extLst>
              <a:ext uri="{FF2B5EF4-FFF2-40B4-BE49-F238E27FC236}">
                <a16:creationId xmlns:a16="http://schemas.microsoft.com/office/drawing/2014/main" id="{BF532856-2D4B-4692-8365-80E654AE3200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678AB8F4-1A54-4B49-B173-43312B74B855}" type="slidenum">
              <a:rPr lang="es-ES" altLang="es-AR" smtClean="0">
                <a:latin typeface="Arial Narrow"/>
              </a:rPr>
              <a:pPr/>
              <a:t>17</a:t>
            </a:fld>
            <a:endParaRPr lang="es-ES" altLang="es-AR">
              <a:latin typeface="Arial Narrow"/>
            </a:endParaRPr>
          </a:p>
        </p:txBody>
      </p:sp>
      <p:sp>
        <p:nvSpPr>
          <p:cNvPr id="23" name="Marcador de pie de página 2">
            <a:extLst>
              <a:ext uri="{FF2B5EF4-FFF2-40B4-BE49-F238E27FC236}">
                <a16:creationId xmlns:a16="http://schemas.microsoft.com/office/drawing/2014/main" id="{5D74626A-3A86-4016-B5F3-8C12923CBA46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" altLang="es-AR">
                <a:latin typeface="Arial Narrow"/>
              </a:rPr>
              <a:t>@2021 Ing. Marcelo Giura</a:t>
            </a:r>
            <a:endParaRPr lang="es-ES" altLang="es-AR" dirty="0">
              <a:latin typeface="Arial Narrow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5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16" dur="500"/>
                                        <p:tgtEl>
                                          <p:spTgt spid="25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 additive="repl">
                                        <p:cTn id="26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>
            <a:extLst>
              <a:ext uri="{FF2B5EF4-FFF2-40B4-BE49-F238E27FC236}">
                <a16:creationId xmlns:a16="http://schemas.microsoft.com/office/drawing/2014/main" id="{C072FA91-88A8-42B3-A727-0120C8D10428}"/>
              </a:ext>
            </a:extLst>
          </p:cNvPr>
          <p:cNvGrpSpPr/>
          <p:nvPr/>
        </p:nvGrpSpPr>
        <p:grpSpPr>
          <a:xfrm>
            <a:off x="2335337" y="2132856"/>
            <a:ext cx="3976687" cy="2865437"/>
            <a:chOff x="679153" y="2132856"/>
            <a:chExt cx="3976687" cy="2865437"/>
          </a:xfrm>
        </p:grpSpPr>
        <p:pic>
          <p:nvPicPr>
            <p:cNvPr id="25" name="Picture 1">
              <a:extLst>
                <a:ext uri="{FF2B5EF4-FFF2-40B4-BE49-F238E27FC236}">
                  <a16:creationId xmlns:a16="http://schemas.microsoft.com/office/drawing/2014/main" id="{BBCB5187-B54C-4344-8C1D-E6E2CC8054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9153" y="2132856"/>
              <a:ext cx="3976687" cy="2865437"/>
            </a:xfrm>
            <a:prstGeom prst="rect">
              <a:avLst/>
            </a:prstGeom>
            <a:gradFill rotWithShape="0">
              <a:gsLst>
                <a:gs pos="0">
                  <a:srgbClr val="3A7CCB"/>
                </a:gs>
                <a:gs pos="100000">
                  <a:srgbClr val="2C5D98"/>
                </a:gs>
              </a:gsLst>
              <a:lin ang="5400000" scaled="1"/>
            </a:gradFill>
            <a:ln w="9360" cap="sq">
              <a:solidFill>
                <a:srgbClr val="4A7EBB"/>
              </a:solidFill>
              <a:miter lim="800000"/>
              <a:headEnd/>
              <a:tailEnd/>
            </a:ln>
            <a:effectLst>
              <a:outerShdw dist="23040" dir="5400000" algn="ctr" rotWithShape="0">
                <a:srgbClr val="000000">
                  <a:alpha val="35036"/>
                </a:srgbClr>
              </a:outerShdw>
            </a:effectLst>
          </p:spPr>
        </p:pic>
        <p:sp>
          <p:nvSpPr>
            <p:cNvPr id="2" name="CuadroTexto 1">
              <a:extLst>
                <a:ext uri="{FF2B5EF4-FFF2-40B4-BE49-F238E27FC236}">
                  <a16:creationId xmlns:a16="http://schemas.microsoft.com/office/drawing/2014/main" id="{526E16A5-8702-4398-9144-5637DAA0AFB2}"/>
                </a:ext>
              </a:extLst>
            </p:cNvPr>
            <p:cNvSpPr txBox="1"/>
            <p:nvPr/>
          </p:nvSpPr>
          <p:spPr>
            <a:xfrm>
              <a:off x="1754892" y="3500750"/>
              <a:ext cx="274144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s-AR" sz="16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 sensor == 5 )</a:t>
              </a:r>
            </a:p>
          </p:txBody>
        </p:sp>
      </p:grpSp>
      <p:pic>
        <p:nvPicPr>
          <p:cNvPr id="50182" name="Picture 6">
            <a:extLst>
              <a:ext uri="{FF2B5EF4-FFF2-40B4-BE49-F238E27FC236}">
                <a16:creationId xmlns:a16="http://schemas.microsoft.com/office/drawing/2014/main" id="{FC2D6776-95F5-4AE2-9C5B-B62EA3CDE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8" y="1925166"/>
            <a:ext cx="4457700" cy="344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EA53301B-54D5-43BA-BC58-101A32131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3532" y="2183173"/>
            <a:ext cx="1987550" cy="199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0181" name="Picture 5">
            <a:extLst>
              <a:ext uri="{FF2B5EF4-FFF2-40B4-BE49-F238E27FC236}">
                <a16:creationId xmlns:a16="http://schemas.microsoft.com/office/drawing/2014/main" id="{8BFD750E-57B8-4892-ACE8-41DD1FBC73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204815"/>
            <a:ext cx="1828800" cy="192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8" name="1 Título">
            <a:extLst>
              <a:ext uri="{FF2B5EF4-FFF2-40B4-BE49-F238E27FC236}">
                <a16:creationId xmlns:a16="http://schemas.microsoft.com/office/drawing/2014/main" id="{FBDC5940-8196-417C-AF28-1E29DF1EE5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847528" y="268288"/>
            <a:ext cx="4200847" cy="711200"/>
          </a:xfrm>
        </p:spPr>
        <p:txBody>
          <a:bodyPr>
            <a:normAutofit/>
          </a:bodyPr>
          <a:lstStyle/>
          <a:p>
            <a:pPr algn="l" eaLnBrk="1" hangingPunct="1"/>
            <a:r>
              <a:rPr lang="es-ES" altLang="es-AR" dirty="0">
                <a:solidFill>
                  <a:schemeClr val="tx1"/>
                </a:solidFill>
              </a:rPr>
              <a:t>Interrupciones</a:t>
            </a:r>
          </a:p>
        </p:txBody>
      </p:sp>
      <p:sp>
        <p:nvSpPr>
          <p:cNvPr id="16" name="15 Rayo">
            <a:extLst>
              <a:ext uri="{FF2B5EF4-FFF2-40B4-BE49-F238E27FC236}">
                <a16:creationId xmlns:a16="http://schemas.microsoft.com/office/drawing/2014/main" id="{3138AACB-7231-41E6-8B4D-0EBCD45F7FD1}"/>
              </a:ext>
            </a:extLst>
          </p:cNvPr>
          <p:cNvSpPr/>
          <p:nvPr/>
        </p:nvSpPr>
        <p:spPr bwMode="auto">
          <a:xfrm rot="16767904" flipH="1">
            <a:off x="2404269" y="2054796"/>
            <a:ext cx="719138" cy="863600"/>
          </a:xfrm>
          <a:prstGeom prst="lightningBol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18" name="17 Flecha abajo">
            <a:extLst>
              <a:ext uri="{FF2B5EF4-FFF2-40B4-BE49-F238E27FC236}">
                <a16:creationId xmlns:a16="http://schemas.microsoft.com/office/drawing/2014/main" id="{66FD3BBC-6AC9-41B6-965B-5ACBBE89D17C}"/>
              </a:ext>
            </a:extLst>
          </p:cNvPr>
          <p:cNvSpPr/>
          <p:nvPr/>
        </p:nvSpPr>
        <p:spPr>
          <a:xfrm>
            <a:off x="8904289" y="1412653"/>
            <a:ext cx="484187" cy="474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sp>
        <p:nvSpPr>
          <p:cNvPr id="39" name="38 Rayo">
            <a:extLst>
              <a:ext uri="{FF2B5EF4-FFF2-40B4-BE49-F238E27FC236}">
                <a16:creationId xmlns:a16="http://schemas.microsoft.com/office/drawing/2014/main" id="{03010E8A-6E31-4FFD-B034-AED51C1012B5}"/>
              </a:ext>
            </a:extLst>
          </p:cNvPr>
          <p:cNvSpPr/>
          <p:nvPr/>
        </p:nvSpPr>
        <p:spPr bwMode="auto">
          <a:xfrm rot="16767904" flipH="1">
            <a:off x="2332831" y="3207321"/>
            <a:ext cx="719138" cy="863600"/>
          </a:xfrm>
          <a:prstGeom prst="lightningBolt">
            <a:avLst/>
          </a:prstGeom>
          <a:solidFill>
            <a:srgbClr val="FF0000"/>
          </a:solidFill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ES"/>
          </a:p>
        </p:txBody>
      </p:sp>
      <p:sp>
        <p:nvSpPr>
          <p:cNvPr id="27" name="26 Rectángulo redondeado">
            <a:extLst>
              <a:ext uri="{FF2B5EF4-FFF2-40B4-BE49-F238E27FC236}">
                <a16:creationId xmlns:a16="http://schemas.microsoft.com/office/drawing/2014/main" id="{9552D507-43EA-430D-910C-007C38289A41}"/>
              </a:ext>
            </a:extLst>
          </p:cNvPr>
          <p:cNvSpPr/>
          <p:nvPr/>
        </p:nvSpPr>
        <p:spPr>
          <a:xfrm>
            <a:off x="6456363" y="260351"/>
            <a:ext cx="2303462" cy="79216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>
              <a:defRPr/>
            </a:pPr>
            <a:r>
              <a:rPr lang="es-AR" b="1" i="1" dirty="0">
                <a:solidFill>
                  <a:srgbClr val="0070C0"/>
                </a:solidFill>
              </a:rPr>
              <a:t>COMPILAMOS Y LINKEAMOS</a:t>
            </a:r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1432BD6D-48FC-4AB0-B3A2-C56F27214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7465" y="5425060"/>
            <a:ext cx="8999537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altLang="es-AR" sz="1600" dirty="0">
                <a:latin typeface="Segoe Print" panose="02000600000000000000" pitchFamily="2" charset="0"/>
              </a:rPr>
              <a:t>Si </a:t>
            </a:r>
            <a:r>
              <a:rPr lang="es-AR" altLang="es-AR" sz="1600" b="1" dirty="0">
                <a:latin typeface="Segoe Print" panose="02000600000000000000" pitchFamily="2" charset="0"/>
              </a:rPr>
              <a:t>función</a:t>
            </a:r>
            <a:r>
              <a:rPr lang="es-AR" altLang="es-AR" sz="1600" dirty="0">
                <a:latin typeface="Segoe Print" panose="02000600000000000000" pitchFamily="2" charset="0"/>
              </a:rPr>
              <a:t> es una función de interrupción, cada vez que sea invocada alterará el valor de la variable </a:t>
            </a:r>
            <a:r>
              <a:rPr lang="es-AR" altLang="es-AR" sz="1600" b="1" dirty="0">
                <a:latin typeface="Segoe Print" panose="02000600000000000000" pitchFamily="2" charset="0"/>
              </a:rPr>
              <a:t>sensor</a:t>
            </a:r>
            <a:r>
              <a:rPr lang="es-AR" altLang="es-AR" sz="1600" dirty="0">
                <a:latin typeface="Segoe Print" panose="02000600000000000000" pitchFamily="2" charset="0"/>
              </a:rPr>
              <a:t> y por ende variará nuestra aplicación de manera asincrónica.</a:t>
            </a:r>
          </a:p>
        </p:txBody>
      </p:sp>
      <p:sp>
        <p:nvSpPr>
          <p:cNvPr id="24" name="AutoShape 21">
            <a:extLst>
              <a:ext uri="{FF2B5EF4-FFF2-40B4-BE49-F238E27FC236}">
                <a16:creationId xmlns:a16="http://schemas.microsoft.com/office/drawing/2014/main" id="{8A7729C1-FACF-47C1-AC88-4CFF400F2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88550" y="5552380"/>
            <a:ext cx="2003450" cy="363538"/>
          </a:xfrm>
          <a:prstGeom prst="homePlate">
            <a:avLst>
              <a:gd name="adj" fmla="val 106005"/>
            </a:avLst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1500" dirty="0"/>
              <a:t>conceptualizamos</a:t>
            </a:r>
          </a:p>
        </p:txBody>
      </p:sp>
      <p:sp>
        <p:nvSpPr>
          <p:cNvPr id="43" name="42 Flecha abajo">
            <a:extLst>
              <a:ext uri="{FF2B5EF4-FFF2-40B4-BE49-F238E27FC236}">
                <a16:creationId xmlns:a16="http://schemas.microsoft.com/office/drawing/2014/main" id="{3E2A3160-5059-4E8E-92DD-BBB0FE79C3C4}"/>
              </a:ext>
            </a:extLst>
          </p:cNvPr>
          <p:cNvSpPr/>
          <p:nvPr/>
        </p:nvSpPr>
        <p:spPr>
          <a:xfrm>
            <a:off x="4583114" y="4178078"/>
            <a:ext cx="485775" cy="474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sp>
        <p:nvSpPr>
          <p:cNvPr id="40" name="39 Flecha abajo">
            <a:extLst>
              <a:ext uri="{FF2B5EF4-FFF2-40B4-BE49-F238E27FC236}">
                <a16:creationId xmlns:a16="http://schemas.microsoft.com/office/drawing/2014/main" id="{080BA54C-FD40-4991-A59D-3929FC62B855}"/>
              </a:ext>
            </a:extLst>
          </p:cNvPr>
          <p:cNvSpPr/>
          <p:nvPr/>
        </p:nvSpPr>
        <p:spPr>
          <a:xfrm rot="14749771">
            <a:off x="4728370" y="3737547"/>
            <a:ext cx="485775" cy="474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sp>
        <p:nvSpPr>
          <p:cNvPr id="20" name="19 Flecha abajo">
            <a:extLst>
              <a:ext uri="{FF2B5EF4-FFF2-40B4-BE49-F238E27FC236}">
                <a16:creationId xmlns:a16="http://schemas.microsoft.com/office/drawing/2014/main" id="{72D4ADE4-076E-404A-852B-5FFFB4F968AE}"/>
              </a:ext>
            </a:extLst>
          </p:cNvPr>
          <p:cNvSpPr/>
          <p:nvPr/>
        </p:nvSpPr>
        <p:spPr>
          <a:xfrm>
            <a:off x="4583114" y="3141441"/>
            <a:ext cx="485775" cy="473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sp>
        <p:nvSpPr>
          <p:cNvPr id="17" name="16 Flecha abajo">
            <a:extLst>
              <a:ext uri="{FF2B5EF4-FFF2-40B4-BE49-F238E27FC236}">
                <a16:creationId xmlns:a16="http://schemas.microsoft.com/office/drawing/2014/main" id="{4E2FADF2-DE08-4084-ABF8-B236A990EFA0}"/>
              </a:ext>
            </a:extLst>
          </p:cNvPr>
          <p:cNvSpPr/>
          <p:nvPr/>
        </p:nvSpPr>
        <p:spPr>
          <a:xfrm rot="14749771">
            <a:off x="4801395" y="2502472"/>
            <a:ext cx="484187" cy="4730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sp>
        <p:nvSpPr>
          <p:cNvPr id="42" name="41 Flecha abajo">
            <a:extLst>
              <a:ext uri="{FF2B5EF4-FFF2-40B4-BE49-F238E27FC236}">
                <a16:creationId xmlns:a16="http://schemas.microsoft.com/office/drawing/2014/main" id="{59A714F6-9EDE-4269-9E2E-506B6F056CA7}"/>
              </a:ext>
            </a:extLst>
          </p:cNvPr>
          <p:cNvSpPr/>
          <p:nvPr/>
        </p:nvSpPr>
        <p:spPr>
          <a:xfrm rot="7920900">
            <a:off x="6768341" y="4653050"/>
            <a:ext cx="484187" cy="474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sp>
        <p:nvSpPr>
          <p:cNvPr id="28" name="Text Box 1">
            <a:extLst>
              <a:ext uri="{FF2B5EF4-FFF2-40B4-BE49-F238E27FC236}">
                <a16:creationId xmlns:a16="http://schemas.microsoft.com/office/drawing/2014/main" id="{585136E2-3145-4693-9E24-CF0072F2DE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200" dirty="0">
                <a:solidFill>
                  <a:srgbClr val="898989"/>
                </a:solidFill>
              </a:rPr>
              <a:t>Ing. M. Trujillo</a:t>
            </a:r>
          </a:p>
        </p:txBody>
      </p:sp>
      <p:sp>
        <p:nvSpPr>
          <p:cNvPr id="23" name="Text Box 1">
            <a:extLst>
              <a:ext uri="{FF2B5EF4-FFF2-40B4-BE49-F238E27FC236}">
                <a16:creationId xmlns:a16="http://schemas.microsoft.com/office/drawing/2014/main" id="{A5FA998F-03E2-41F1-A785-4E6FA4929B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74" y="1861747"/>
            <a:ext cx="1886298" cy="2587504"/>
          </a:xfrm>
          <a:prstGeom prst="rect">
            <a:avLst/>
          </a:prstGeom>
          <a:solidFill>
            <a:srgbClr val="FF0000"/>
          </a:solidFill>
          <a:ln>
            <a:noFill/>
          </a:ln>
          <a:effectLst/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b="1" dirty="0">
                <a:solidFill>
                  <a:schemeClr val="bg1"/>
                </a:solidFill>
              </a:rPr>
              <a:t>¡ojo! Las funciones utilitarias en este código están pinchando capas. </a:t>
            </a:r>
          </a:p>
          <a:p>
            <a:pPr algn="ctr">
              <a:buClrTx/>
              <a:buFontTx/>
              <a:buNone/>
            </a:pPr>
            <a:r>
              <a:rPr lang="es-AR" altLang="es-AR" b="1" dirty="0">
                <a:solidFill>
                  <a:schemeClr val="bg1"/>
                </a:solidFill>
              </a:rPr>
              <a:t>Se usan aquí así solo a efectos didácticos introductorios.</a:t>
            </a:r>
          </a:p>
        </p:txBody>
      </p:sp>
      <p:sp>
        <p:nvSpPr>
          <p:cNvPr id="15" name="14 Flecha abajo">
            <a:extLst>
              <a:ext uri="{FF2B5EF4-FFF2-40B4-BE49-F238E27FC236}">
                <a16:creationId xmlns:a16="http://schemas.microsoft.com/office/drawing/2014/main" id="{C57B69E9-6ED4-4928-B7A0-6B9A2D7ADCFF}"/>
              </a:ext>
            </a:extLst>
          </p:cNvPr>
          <p:cNvSpPr/>
          <p:nvPr/>
        </p:nvSpPr>
        <p:spPr>
          <a:xfrm>
            <a:off x="4583114" y="1196753"/>
            <a:ext cx="485775" cy="474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sp>
        <p:nvSpPr>
          <p:cNvPr id="19" name="18 Flecha abajo">
            <a:extLst>
              <a:ext uri="{FF2B5EF4-FFF2-40B4-BE49-F238E27FC236}">
                <a16:creationId xmlns:a16="http://schemas.microsoft.com/office/drawing/2014/main" id="{6B3EF2E1-E622-4CDB-875A-0C569CF40150}"/>
              </a:ext>
            </a:extLst>
          </p:cNvPr>
          <p:cNvSpPr/>
          <p:nvPr/>
        </p:nvSpPr>
        <p:spPr>
          <a:xfrm rot="7920900">
            <a:off x="6743701" y="4581303"/>
            <a:ext cx="484187" cy="474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  <p:sp>
        <p:nvSpPr>
          <p:cNvPr id="41" name="40 Flecha abajo">
            <a:extLst>
              <a:ext uri="{FF2B5EF4-FFF2-40B4-BE49-F238E27FC236}">
                <a16:creationId xmlns:a16="http://schemas.microsoft.com/office/drawing/2014/main" id="{52809D4F-0299-4BF1-915E-EAA54CFAE48D}"/>
              </a:ext>
            </a:extLst>
          </p:cNvPr>
          <p:cNvSpPr/>
          <p:nvPr/>
        </p:nvSpPr>
        <p:spPr>
          <a:xfrm>
            <a:off x="8904289" y="1412653"/>
            <a:ext cx="484187" cy="4746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78393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50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0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0.00602 L -0.00278 0.19051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9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44444E-6 L 0.24895 -0.19329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48" y="-967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7.40741E-7 L -0.00278 0.4275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2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5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6 L -0.2283 -0.2416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424" y="-12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57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6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59259E-6 L -0.00521 0.08218 " pathEditMode="relative" rAng="0" ptsTypes="AA">
                                      <p:cBhvr>
                                        <p:cTn id="6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40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6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7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85185E-6 L 0.24132 -0.36412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66" y="-18218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8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7.40741E-7 L -0.00278 0.42755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213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8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92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8 -0.01805 L -0.23628 -0.08402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962" y="-331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700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 nodeType="afterGroup">
                            <p:stCondLst>
                              <p:cond delay="17000"/>
                            </p:stCondLst>
                            <p:childTnLst>
                              <p:par>
                                <p:cTn id="9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7000"/>
                            </p:stCondLst>
                            <p:childTnLst>
                              <p:par>
                                <p:cTn id="10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1.11022E-16 L -0.0026 0.1544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9" y="77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8" grpId="0" animBg="1"/>
      <p:bldP spid="18" grpId="1" animBg="1"/>
      <p:bldP spid="18" grpId="2" animBg="1"/>
      <p:bldP spid="39" grpId="0" animBg="1"/>
      <p:bldP spid="39" grpId="1" animBg="1"/>
      <p:bldP spid="27" grpId="0" animBg="1"/>
      <p:bldP spid="27" grpId="1" animBg="1"/>
      <p:bldP spid="43" grpId="0" animBg="1"/>
      <p:bldP spid="43" grpId="1" animBg="1"/>
      <p:bldP spid="40" grpId="0" animBg="1"/>
      <p:bldP spid="40" grpId="1" animBg="1"/>
      <p:bldP spid="40" grpId="2" animBg="1"/>
      <p:bldP spid="20" grpId="0" animBg="1"/>
      <p:bldP spid="20" grpId="1" animBg="1"/>
      <p:bldP spid="20" grpId="2" animBg="1"/>
      <p:bldP spid="17" grpId="0" animBg="1"/>
      <p:bldP spid="17" grpId="1" animBg="1"/>
      <p:bldP spid="17" grpId="2" animBg="1"/>
      <p:bldP spid="42" grpId="0" animBg="1"/>
      <p:bldP spid="42" grpId="1" animBg="1"/>
      <p:bldP spid="42" grpId="2" animBg="1"/>
      <p:bldP spid="15" grpId="0" animBg="1"/>
      <p:bldP spid="15" grpId="1" animBg="1"/>
      <p:bldP spid="15" grpId="2" animBg="1"/>
      <p:bldP spid="19" grpId="0" animBg="1"/>
      <p:bldP spid="19" grpId="1" animBg="1"/>
      <p:bldP spid="19" grpId="2" animBg="1"/>
      <p:bldP spid="41" grpId="0" animBg="1"/>
      <p:bldP spid="41" grpId="1" animBg="1"/>
      <p:bldP spid="41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622" y="2206846"/>
            <a:ext cx="4457232" cy="3447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6" name="AutoShape 2"/>
          <p:cNvSpPr>
            <a:spLocks noChangeArrowheads="1"/>
          </p:cNvSpPr>
          <p:nvPr/>
        </p:nvSpPr>
        <p:spPr bwMode="auto">
          <a:xfrm>
            <a:off x="3792780" y="694117"/>
            <a:ext cx="4571520" cy="2088931"/>
          </a:xfrm>
          <a:prstGeom prst="irregularSeal2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0" tIns="46795" rIns="89990" bIns="46795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b="1" i="1" dirty="0">
                <a:latin typeface="Calibri" panose="020F0502020204030204" pitchFamily="34" charset="0"/>
              </a:rPr>
              <a:t>Guarda la dirección de retorno y el estado</a:t>
            </a:r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387" y="2638600"/>
            <a:ext cx="1828608" cy="19238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1508" name="Text Box 4"/>
          <p:cNvSpPr txBox="1">
            <a:spLocks noChangeArrowheads="1"/>
          </p:cNvSpPr>
          <p:nvPr/>
        </p:nvSpPr>
        <p:spPr bwMode="auto">
          <a:xfrm>
            <a:off x="4648353" y="6356045"/>
            <a:ext cx="2895296" cy="36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0" tIns="46795" rIns="89990" bIns="46795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ES" altLang="es-AR" sz="1200">
                <a:solidFill>
                  <a:srgbClr val="898989"/>
                </a:solidFill>
                <a:latin typeface="Calibri" panose="020F0502020204030204" pitchFamily="34" charset="0"/>
              </a:rPr>
              <a:t>Ing. Marcelo Trujillo</a:t>
            </a:r>
          </a:p>
        </p:txBody>
      </p:sp>
      <p:sp>
        <p:nvSpPr>
          <p:cNvPr id="21509" name="Text Box 5"/>
          <p:cNvSpPr txBox="1">
            <a:spLocks noChangeArrowheads="1"/>
          </p:cNvSpPr>
          <p:nvPr/>
        </p:nvSpPr>
        <p:spPr bwMode="auto">
          <a:xfrm>
            <a:off x="8076992" y="6356045"/>
            <a:ext cx="2133376" cy="365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0" tIns="46795" rIns="89990" bIns="46795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buClrTx/>
              <a:buFontTx/>
              <a:buNone/>
            </a:pPr>
            <a:fld id="{A144E81B-8EFC-418E-A8A7-37E492CC73A8}" type="slidenum">
              <a:rPr lang="es-ES" altLang="es-AR" sz="1200">
                <a:solidFill>
                  <a:srgbClr val="898989"/>
                </a:solidFill>
                <a:latin typeface="Calibri" panose="020F0502020204030204" pitchFamily="34" charset="0"/>
              </a:rPr>
              <a:pPr algn="r">
                <a:buClrTx/>
                <a:buFontTx/>
                <a:buNone/>
              </a:pPr>
              <a:t>19</a:t>
            </a:fld>
            <a:endParaRPr lang="es-ES" altLang="es-AR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21510" name="AutoShape 6"/>
          <p:cNvSpPr>
            <a:spLocks noChangeArrowheads="1"/>
          </p:cNvSpPr>
          <p:nvPr/>
        </p:nvSpPr>
        <p:spPr bwMode="auto">
          <a:xfrm rot="16800000" flipH="1">
            <a:off x="2404656" y="2488598"/>
            <a:ext cx="719062" cy="863509"/>
          </a:xfrm>
          <a:prstGeom prst="lightningBolt">
            <a:avLst/>
          </a:prstGeom>
          <a:solidFill>
            <a:srgbClr val="FF0000"/>
          </a:solidFill>
          <a:ln w="9360" cap="sq">
            <a:solidFill>
              <a:srgbClr val="7D60A0"/>
            </a:solidFill>
            <a:miter lim="800000"/>
            <a:headEnd/>
            <a:tailEnd/>
          </a:ln>
          <a:effectLst>
            <a:outerShdw dist="23040" dir="5400000" algn="ctr" rotWithShape="0">
              <a:srgbClr val="000000">
                <a:alpha val="35036"/>
              </a:srgbClr>
            </a:outerShdw>
          </a:effectLst>
        </p:spPr>
        <p:txBody>
          <a:bodyPr wrap="none" anchor="ctr"/>
          <a:lstStyle/>
          <a:p>
            <a:endParaRPr lang="es-AR"/>
          </a:p>
        </p:txBody>
      </p:sp>
      <p:sp>
        <p:nvSpPr>
          <p:cNvPr id="21511" name="AutoShape 7"/>
          <p:cNvSpPr>
            <a:spLocks noChangeArrowheads="1"/>
          </p:cNvSpPr>
          <p:nvPr/>
        </p:nvSpPr>
        <p:spPr bwMode="auto">
          <a:xfrm rot="14760000">
            <a:off x="4803119" y="2939399"/>
            <a:ext cx="484137" cy="47302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1512" name="AutoShape 8"/>
          <p:cNvSpPr>
            <a:spLocks noChangeArrowheads="1"/>
          </p:cNvSpPr>
          <p:nvPr/>
        </p:nvSpPr>
        <p:spPr bwMode="auto">
          <a:xfrm>
            <a:off x="8903995" y="1846521"/>
            <a:ext cx="484137" cy="47461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1513" name="AutoShape 9"/>
          <p:cNvSpPr>
            <a:spLocks noChangeArrowheads="1"/>
          </p:cNvSpPr>
          <p:nvPr/>
        </p:nvSpPr>
        <p:spPr bwMode="auto">
          <a:xfrm rot="7920000">
            <a:off x="6746808" y="5018013"/>
            <a:ext cx="484137" cy="474612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1514" name="Text Box 10"/>
          <p:cNvSpPr txBox="1">
            <a:spLocks noChangeArrowheads="1"/>
          </p:cNvSpPr>
          <p:nvPr/>
        </p:nvSpPr>
        <p:spPr bwMode="auto">
          <a:xfrm>
            <a:off x="1810367" y="109230"/>
            <a:ext cx="8929066" cy="71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s-ES" altLang="es-AR" sz="4399" dirty="0">
                <a:latin typeface="Calibri" panose="020F0502020204030204" pitchFamily="34" charset="0"/>
                <a:ea typeface="Microsoft YaHei" panose="020B0503020204020204" pitchFamily="34" charset="-122"/>
              </a:rPr>
              <a:t>Interrupciones: proceso detallado</a:t>
            </a:r>
          </a:p>
        </p:txBody>
      </p:sp>
      <p:sp>
        <p:nvSpPr>
          <p:cNvPr id="21515" name="AutoShape 11"/>
          <p:cNvSpPr>
            <a:spLocks noChangeArrowheads="1"/>
          </p:cNvSpPr>
          <p:nvPr/>
        </p:nvSpPr>
        <p:spPr bwMode="auto">
          <a:xfrm>
            <a:off x="4583273" y="1630644"/>
            <a:ext cx="485724" cy="47461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1516" name="AutoShape 12"/>
          <p:cNvSpPr>
            <a:spLocks noChangeArrowheads="1"/>
          </p:cNvSpPr>
          <p:nvPr/>
        </p:nvSpPr>
        <p:spPr bwMode="auto">
          <a:xfrm>
            <a:off x="7535712" y="406810"/>
            <a:ext cx="2881010" cy="1079387"/>
          </a:xfrm>
          <a:prstGeom prst="irregularSeal2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0" tIns="46795" rIns="89990" bIns="46795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b="1" i="1">
                <a:latin typeface="Calibri" panose="020F0502020204030204" pitchFamily="34" charset="0"/>
              </a:rPr>
              <a:t>Vectoriza</a:t>
            </a:r>
          </a:p>
        </p:txBody>
      </p:sp>
      <p:sp>
        <p:nvSpPr>
          <p:cNvPr id="21517" name="AutoShape 13"/>
          <p:cNvSpPr>
            <a:spLocks noChangeArrowheads="1"/>
          </p:cNvSpPr>
          <p:nvPr/>
        </p:nvSpPr>
        <p:spPr bwMode="auto">
          <a:xfrm>
            <a:off x="6096000" y="5014838"/>
            <a:ext cx="4571520" cy="1727019"/>
          </a:xfrm>
          <a:prstGeom prst="irregularSeal2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0" tIns="46795" rIns="89990" bIns="46795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b="1" i="1" dirty="0">
                <a:latin typeface="Calibri" panose="020F0502020204030204" pitchFamily="34" charset="0"/>
              </a:rPr>
              <a:t>Se recupera estado y dirección de retorno</a:t>
            </a:r>
          </a:p>
        </p:txBody>
      </p:sp>
      <p:sp>
        <p:nvSpPr>
          <p:cNvPr id="21518" name="AutoShape 14"/>
          <p:cNvSpPr>
            <a:spLocks noChangeArrowheads="1"/>
          </p:cNvSpPr>
          <p:nvPr/>
        </p:nvSpPr>
        <p:spPr bwMode="auto">
          <a:xfrm>
            <a:off x="1583611" y="3865609"/>
            <a:ext cx="4823907" cy="2592116"/>
          </a:xfrm>
          <a:prstGeom prst="irregularSeal2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0" tIns="46795" rIns="89990" bIns="46795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b="1" i="1">
                <a:latin typeface="Calibri" panose="020F0502020204030204" pitchFamily="34" charset="0"/>
              </a:rPr>
              <a:t>Continuo con la próxima instrucción de donde me interrumpieron</a:t>
            </a:r>
          </a:p>
        </p:txBody>
      </p:sp>
      <p:sp>
        <p:nvSpPr>
          <p:cNvPr id="21519" name="AutoShape 15"/>
          <p:cNvSpPr>
            <a:spLocks noChangeArrowheads="1"/>
          </p:cNvSpPr>
          <p:nvPr/>
        </p:nvSpPr>
        <p:spPr bwMode="auto">
          <a:xfrm>
            <a:off x="4583273" y="3575126"/>
            <a:ext cx="485724" cy="473026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1520" name="AutoShape 16"/>
          <p:cNvSpPr>
            <a:spLocks noChangeArrowheads="1"/>
          </p:cNvSpPr>
          <p:nvPr/>
        </p:nvSpPr>
        <p:spPr bwMode="auto">
          <a:xfrm>
            <a:off x="1524481" y="694117"/>
            <a:ext cx="3276256" cy="1728607"/>
          </a:xfrm>
          <a:prstGeom prst="irregularSeal2">
            <a:avLst/>
          </a:prstGeom>
          <a:solidFill>
            <a:srgbClr val="FFFFFF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89990" tIns="46795" rIns="89990" bIns="46795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b="1" i="1">
                <a:latin typeface="Calibri" panose="020F0502020204030204" pitchFamily="34" charset="0"/>
              </a:rPr>
              <a:t>Finaliza la instrucción en curso</a:t>
            </a:r>
          </a:p>
        </p:txBody>
      </p:sp>
      <p:sp>
        <p:nvSpPr>
          <p:cNvPr id="18" name="AutoShape 17">
            <a:extLst>
              <a:ext uri="{FF2B5EF4-FFF2-40B4-BE49-F238E27FC236}">
                <a16:creationId xmlns:a16="http://schemas.microsoft.com/office/drawing/2014/main" id="{50232521-F023-438B-8C38-574E22009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4552" y="5655143"/>
            <a:ext cx="792162" cy="363538"/>
          </a:xfrm>
          <a:prstGeom prst="homePlate">
            <a:avLst>
              <a:gd name="adj" fmla="val 49997"/>
            </a:avLst>
          </a:prstGeom>
          <a:solidFill>
            <a:srgbClr val="4F81BD">
              <a:alpha val="20999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1600"/>
              <a:t>IVT</a:t>
            </a:r>
          </a:p>
        </p:txBody>
      </p:sp>
    </p:spTree>
    <p:extLst>
      <p:ext uri="{BB962C8B-B14F-4D97-AF65-F5344CB8AC3E}">
        <p14:creationId xmlns:p14="http://schemas.microsoft.com/office/powerpoint/2010/main" val="41973895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grpId="0" nodeType="after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0.00602 L -0.00278 0.19051">
                                      <p:cBhvr additive="repl">
                                        <p:cTn id="8" dur="2000" fill="hold"/>
                                        <p:tgtEl>
                                          <p:spTgt spid="21515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xit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7" presetID="42" presetClass="path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2.96296E-6 L 0.24895 -0.19329">
                                      <p:cBhvr additive="repl">
                                        <p:cTn id="28" dur="2000" fill="hold"/>
                                        <p:tgtEl>
                                          <p:spTgt spid="21511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0" presetID="1" presetClass="entr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3" presetID="1" presetClass="exit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36" presetID="42" presetClass="path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7.40741E-7 L -0.00278 0.42755">
                                      <p:cBhvr additive="repl">
                                        <p:cTn id="37" dur="2000" fill="hold"/>
                                        <p:tgtEl>
                                          <p:spTgt spid="21512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39" presetID="1" presetClass="entr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44" presetID="1" presetClass="exit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47" presetID="42" presetClass="path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1.85185E-6 L -0.2283 -0.24166">
                                      <p:cBhvr additive="repl">
                                        <p:cTn id="48" dur="2000" fill="hold"/>
                                        <p:tgtEl>
                                          <p:spTgt spid="21513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50" presetID="1" presetClass="entr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53" presetID="1" presetClass="exit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10500"/>
                            </p:stCondLst>
                            <p:childTnLst>
                              <p:par>
                                <p:cTn id="56" presetID="42" presetClass="path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78 -0.01041 L -0.00555 0.22801">
                                      <p:cBhvr additive="repl">
                                        <p:cTn id="57" dur="2000" fill="hold"/>
                                        <p:tgtEl>
                                          <p:spTgt spid="21519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0" grpId="0" animBg="1"/>
      <p:bldP spid="21511" grpId="0" animBg="1"/>
      <p:bldP spid="21511" grpId="1" animBg="1"/>
      <p:bldP spid="21511" grpId="2" animBg="1"/>
      <p:bldP spid="21512" grpId="0" animBg="1"/>
      <p:bldP spid="21512" grpId="1" animBg="1"/>
      <p:bldP spid="21512" grpId="2" animBg="1"/>
      <p:bldP spid="21513" grpId="0" animBg="1"/>
      <p:bldP spid="21513" grpId="1" animBg="1"/>
      <p:bldP spid="21513" grpId="2" animBg="1"/>
      <p:bldP spid="21515" grpId="0" animBg="1"/>
      <p:bldP spid="21515" grpId="1" animBg="1"/>
      <p:bldP spid="21515" grpId="2" animBg="1"/>
      <p:bldP spid="21519" grpId="0" animBg="1"/>
      <p:bldP spid="2151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>
            <a:extLst>
              <a:ext uri="{FF2B5EF4-FFF2-40B4-BE49-F238E27FC236}">
                <a16:creationId xmlns:a16="http://schemas.microsoft.com/office/drawing/2014/main" id="{6030CE6E-FB61-4E2B-8B9F-A5D332BE4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20336" y="629382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E44E6D90-457D-4705-BA37-2BC3CE88CD1A}" type="slidenum">
              <a:rPr lang="es-AR" altLang="es-AR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</a:t>
            </a:fld>
            <a:endParaRPr lang="es-AR" altLang="es-AR" sz="1200" dirty="0">
              <a:solidFill>
                <a:srgbClr val="898989"/>
              </a:solidFill>
            </a:endParaRPr>
          </a:p>
        </p:txBody>
      </p:sp>
      <p:sp>
        <p:nvSpPr>
          <p:cNvPr id="9218" name="Text Box 2">
            <a:extLst>
              <a:ext uri="{FF2B5EF4-FFF2-40B4-BE49-F238E27FC236}">
                <a16:creationId xmlns:a16="http://schemas.microsoft.com/office/drawing/2014/main" id="{257FC6B8-3628-4916-8C0A-540732DF2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55912" y="188913"/>
            <a:ext cx="8496671" cy="1008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4300" b="1" i="1" dirty="0">
                <a:solidFill>
                  <a:srgbClr val="FF0000"/>
                </a:solidFill>
                <a:latin typeface="Arial" panose="020B0604020202020204" pitchFamily="34" charset="0"/>
              </a:rPr>
              <a:t>Interrupciones: </a:t>
            </a:r>
            <a:r>
              <a:rPr lang="es-AR" altLang="es-AR" sz="4300" b="1" i="1" dirty="0">
                <a:solidFill>
                  <a:srgbClr val="FF0000"/>
                </a:solidFill>
                <a:latin typeface="AR CENA" panose="02000000000000000000" pitchFamily="2" charset="0"/>
              </a:rPr>
              <a:t>agenda</a:t>
            </a:r>
          </a:p>
        </p:txBody>
      </p:sp>
      <p:sp>
        <p:nvSpPr>
          <p:cNvPr id="9219" name="Text Box 3">
            <a:extLst>
              <a:ext uri="{FF2B5EF4-FFF2-40B4-BE49-F238E27FC236}">
                <a16:creationId xmlns:a16="http://schemas.microsoft.com/office/drawing/2014/main" id="{79DAA223-93AD-4861-8552-113FA0A5108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5" y="1196976"/>
            <a:ext cx="8893175" cy="4895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ts val="1750"/>
              </a:spcBef>
            </a:pPr>
            <a:r>
              <a:rPr lang="es-AR" altLang="es-AR" sz="2800" dirty="0"/>
              <a:t>Al finalizar esta diapositivas Ud. deberá:</a:t>
            </a:r>
          </a:p>
          <a:p>
            <a:pPr>
              <a:spcBef>
                <a:spcPts val="1000"/>
              </a:spcBef>
            </a:pPr>
            <a:endParaRPr lang="es-AR" altLang="es-AR" sz="900" dirty="0"/>
          </a:p>
          <a:p>
            <a:pPr algn="just">
              <a:spcBef>
                <a:spcPts val="1250"/>
              </a:spcBef>
              <a:buFont typeface="Wingdings" panose="05000000000000000000" pitchFamily="2" charset="2"/>
              <a:buChar char=""/>
            </a:pPr>
            <a:r>
              <a:rPr lang="es-AR" altLang="es-AR" sz="2000" dirty="0"/>
              <a:t>Haber comprendido el concepto de </a:t>
            </a:r>
            <a:r>
              <a:rPr lang="es-AR" altLang="es-AR" sz="2000" b="1" dirty="0">
                <a:solidFill>
                  <a:srgbClr val="FF0000"/>
                </a:solidFill>
              </a:rPr>
              <a:t>INTERRUPCIONES</a:t>
            </a:r>
          </a:p>
          <a:p>
            <a:pPr algn="just">
              <a:spcBef>
                <a:spcPts val="1250"/>
              </a:spcBef>
              <a:buFont typeface="Wingdings" panose="05000000000000000000" pitchFamily="2" charset="2"/>
              <a:buChar char=""/>
            </a:pPr>
            <a:r>
              <a:rPr lang="es-AR" altLang="es-AR" sz="2000" dirty="0"/>
              <a:t>Haber comprendido el concepto de </a:t>
            </a:r>
            <a:r>
              <a:rPr lang="es-AR" altLang="es-AR" sz="2000" b="1" dirty="0">
                <a:solidFill>
                  <a:srgbClr val="FF0000"/>
                </a:solidFill>
              </a:rPr>
              <a:t>POOLING</a:t>
            </a:r>
            <a:r>
              <a:rPr lang="es-AR" altLang="es-AR" sz="2000" dirty="0"/>
              <a:t> (o Encuesta)</a:t>
            </a:r>
          </a:p>
          <a:p>
            <a:pPr algn="just">
              <a:spcBef>
                <a:spcPts val="1250"/>
              </a:spcBef>
              <a:buFont typeface="Wingdings" panose="05000000000000000000" pitchFamily="2" charset="2"/>
              <a:buChar char=""/>
            </a:pPr>
            <a:r>
              <a:rPr lang="es-AR" altLang="es-AR" sz="2000" dirty="0"/>
              <a:t>Haber comprendido qué es una </a:t>
            </a:r>
            <a:r>
              <a:rPr lang="es-AR" altLang="es-AR" sz="2000" b="1" dirty="0">
                <a:solidFill>
                  <a:srgbClr val="FF0000"/>
                </a:solidFill>
              </a:rPr>
              <a:t>TABLA de VECTORES de INTERRUPCION</a:t>
            </a:r>
            <a:r>
              <a:rPr lang="es-AR" altLang="es-AR" sz="2000" dirty="0"/>
              <a:t> </a:t>
            </a:r>
            <a:r>
              <a:rPr lang="es-AR" altLang="es-AR" sz="2000" b="1" dirty="0">
                <a:solidFill>
                  <a:schemeClr val="tx2"/>
                </a:solidFill>
              </a:rPr>
              <a:t>(IVT)</a:t>
            </a:r>
          </a:p>
          <a:p>
            <a:pPr algn="just">
              <a:spcBef>
                <a:spcPts val="1250"/>
              </a:spcBef>
              <a:buFont typeface="Wingdings" panose="05000000000000000000" pitchFamily="2" charset="2"/>
              <a:buChar char=""/>
            </a:pPr>
            <a:r>
              <a:rPr lang="es-AR" altLang="es-AR" sz="2000" dirty="0"/>
              <a:t>Contextualizar la </a:t>
            </a:r>
            <a:r>
              <a:rPr lang="es-AR" altLang="es-AR" sz="2000" b="1" dirty="0">
                <a:solidFill>
                  <a:srgbClr val="FF0000"/>
                </a:solidFill>
              </a:rPr>
              <a:t>IVT</a:t>
            </a:r>
            <a:r>
              <a:rPr lang="es-AR" altLang="es-AR" sz="2000" dirty="0"/>
              <a:t> en el marco de un dispositivo CORTEX M</a:t>
            </a:r>
          </a:p>
          <a:p>
            <a:pPr algn="just">
              <a:spcBef>
                <a:spcPts val="1250"/>
              </a:spcBef>
              <a:buFont typeface="Wingdings" panose="05000000000000000000" pitchFamily="2" charset="2"/>
              <a:buChar char=""/>
            </a:pPr>
            <a:r>
              <a:rPr lang="es-AR" altLang="es-AR" sz="2000" dirty="0"/>
              <a:t>Haber comprendido el significado del modificador </a:t>
            </a:r>
            <a:r>
              <a:rPr lang="es-AR" altLang="es-AR" sz="2000" b="1" dirty="0">
                <a:solidFill>
                  <a:srgbClr val="FF0000"/>
                </a:solidFill>
              </a:rPr>
              <a:t>WEAK</a:t>
            </a:r>
          </a:p>
          <a:p>
            <a:pPr algn="just">
              <a:spcBef>
                <a:spcPts val="1250"/>
              </a:spcBef>
              <a:buFont typeface="Wingdings" panose="05000000000000000000" pitchFamily="2" charset="2"/>
              <a:buChar char=""/>
            </a:pPr>
            <a:r>
              <a:rPr lang="es-AR" altLang="es-AR" sz="2000" dirty="0"/>
              <a:t>Haber comprendido el significado del modificador </a:t>
            </a:r>
            <a:r>
              <a:rPr lang="es-AR" altLang="es-AR" sz="2000" b="1" dirty="0">
                <a:solidFill>
                  <a:srgbClr val="FF0000"/>
                </a:solidFill>
              </a:rPr>
              <a:t>ALIAS</a:t>
            </a:r>
          </a:p>
          <a:p>
            <a:pPr algn="just">
              <a:spcBef>
                <a:spcPts val="1250"/>
              </a:spcBef>
              <a:buFont typeface="Wingdings" panose="05000000000000000000" pitchFamily="2" charset="2"/>
              <a:buChar char=""/>
            </a:pPr>
            <a:r>
              <a:rPr lang="es-AR" altLang="es-AR" sz="2000" dirty="0"/>
              <a:t>Haber comprendido el funcionamiento del </a:t>
            </a:r>
            <a:r>
              <a:rPr lang="es-AR" altLang="es-AR" sz="2000" b="1" dirty="0">
                <a:solidFill>
                  <a:srgbClr val="FF0000"/>
                </a:solidFill>
              </a:rPr>
              <a:t>CONTROLADOR DE INTERRUPCIONES VECTORIZADAS ANIDADAS</a:t>
            </a:r>
            <a:r>
              <a:rPr lang="es-AR" altLang="es-AR" sz="2000" dirty="0"/>
              <a:t>. (</a:t>
            </a:r>
            <a:r>
              <a:rPr lang="es-AR" altLang="es-AR" sz="2000" b="1" dirty="0"/>
              <a:t>NVIC</a:t>
            </a:r>
            <a:r>
              <a:rPr lang="es-AR" altLang="es-AR" sz="2000" dirty="0"/>
              <a:t>)</a:t>
            </a:r>
          </a:p>
          <a:p>
            <a:pPr algn="just">
              <a:spcBef>
                <a:spcPts val="1250"/>
              </a:spcBef>
              <a:buFont typeface="Wingdings" panose="05000000000000000000" pitchFamily="2" charset="2"/>
              <a:buChar char=""/>
            </a:pPr>
            <a:r>
              <a:rPr lang="es-AR" altLang="es-AR" sz="2000" dirty="0"/>
              <a:t>Saber configurar el funcionamiento de una </a:t>
            </a:r>
            <a:r>
              <a:rPr lang="es-AR" altLang="es-AR" sz="2000" b="1" dirty="0">
                <a:solidFill>
                  <a:srgbClr val="FF0000"/>
                </a:solidFill>
              </a:rPr>
              <a:t>interrupción externa </a:t>
            </a:r>
          </a:p>
        </p:txBody>
      </p:sp>
      <p:sp>
        <p:nvSpPr>
          <p:cNvPr id="9" name="Marcador de fecha 1">
            <a:extLst>
              <a:ext uri="{FF2B5EF4-FFF2-40B4-BE49-F238E27FC236}">
                <a16:creationId xmlns:a16="http://schemas.microsoft.com/office/drawing/2014/main" id="{E001E050-4728-4338-A0A5-4392C613AFA2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AR" altLang="es-AR">
                <a:latin typeface="Arial Narrow"/>
              </a:rPr>
              <a:t>Info2 - UTN-FRBA</a:t>
            </a:r>
            <a:endParaRPr lang="es-AR" altLang="es-AR" dirty="0">
              <a:latin typeface="Arial Narrow"/>
            </a:endParaRPr>
          </a:p>
        </p:txBody>
      </p: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0BFDDA72-5E28-41E9-9893-14F28E75F0A6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678AB8F4-1A54-4B49-B173-43312B74B855}" type="slidenum">
              <a:rPr lang="es-ES" altLang="es-AR" smtClean="0">
                <a:latin typeface="Arial Narrow"/>
              </a:rPr>
              <a:pPr/>
              <a:t>2</a:t>
            </a:fld>
            <a:endParaRPr lang="es-ES" altLang="es-AR">
              <a:latin typeface="Arial Narrow"/>
            </a:endParaRPr>
          </a:p>
        </p:txBody>
      </p:sp>
      <p:sp>
        <p:nvSpPr>
          <p:cNvPr id="11" name="Marcador de pie de página 2">
            <a:extLst>
              <a:ext uri="{FF2B5EF4-FFF2-40B4-BE49-F238E27FC236}">
                <a16:creationId xmlns:a16="http://schemas.microsoft.com/office/drawing/2014/main" id="{FC5C0EA2-5D8B-4E15-B9A8-82802FDF4936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" altLang="es-AR">
                <a:latin typeface="Arial Narrow"/>
              </a:rPr>
              <a:t>@2021 Ing. Marcelo Giura</a:t>
            </a:r>
            <a:endParaRPr lang="es-ES" altLang="es-AR" dirty="0">
              <a:latin typeface="Arial Narrow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>
            <a:extLst>
              <a:ext uri="{FF2B5EF4-FFF2-40B4-BE49-F238E27FC236}">
                <a16:creationId xmlns:a16="http://schemas.microsoft.com/office/drawing/2014/main" id="{AE96D1D0-6AD7-440A-8FEE-9D6D410729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7528" y="1052737"/>
            <a:ext cx="8572500" cy="638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430213" indent="-430213"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70000"/>
              <a:buFont typeface="Wingdings" panose="05000000000000000000" pitchFamily="2" charset="2"/>
              <a:buChar char=""/>
            </a:pPr>
            <a:r>
              <a:rPr lang="es-AR" altLang="es-AR" sz="2200" dirty="0">
                <a:ea typeface="Microsoft YaHei" panose="020B0503020204020204" pitchFamily="34" charset="-122"/>
              </a:rPr>
              <a:t>Al llegar una interrupción… ¿Cuál es el mecanismo que permite acceder al código que la atiende?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C40734D8-2230-45F4-B066-B866837FBC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4053" y="3267298"/>
            <a:ext cx="1439862" cy="2641600"/>
          </a:xfrm>
          <a:prstGeom prst="rect">
            <a:avLst/>
          </a:prstGeom>
          <a:solidFill>
            <a:srgbClr val="CC9900"/>
          </a:solidFill>
          <a:ln w="9360" cap="sq">
            <a:solidFill>
              <a:srgbClr val="292929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8676" name="Line 4">
            <a:extLst>
              <a:ext uri="{FF2B5EF4-FFF2-40B4-BE49-F238E27FC236}">
                <a16:creationId xmlns:a16="http://schemas.microsoft.com/office/drawing/2014/main" id="{E81E689E-56D0-40D9-A6E8-75167678ED03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9590" y="3272062"/>
            <a:ext cx="1728788" cy="1587"/>
          </a:xfrm>
          <a:prstGeom prst="line">
            <a:avLst/>
          </a:prstGeom>
          <a:noFill/>
          <a:ln w="9360" cap="sq">
            <a:solidFill>
              <a:srgbClr val="29292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28677" name="Line 5">
            <a:extLst>
              <a:ext uri="{FF2B5EF4-FFF2-40B4-BE49-F238E27FC236}">
                <a16:creationId xmlns:a16="http://schemas.microsoft.com/office/drawing/2014/main" id="{A3AEA547-E32A-4727-9CDB-8A40809A9CE0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9590" y="3703862"/>
            <a:ext cx="1728788" cy="1587"/>
          </a:xfrm>
          <a:prstGeom prst="line">
            <a:avLst/>
          </a:prstGeom>
          <a:noFill/>
          <a:ln w="9360" cap="sq">
            <a:solidFill>
              <a:srgbClr val="29292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28678" name="Line 6">
            <a:extLst>
              <a:ext uri="{FF2B5EF4-FFF2-40B4-BE49-F238E27FC236}">
                <a16:creationId xmlns:a16="http://schemas.microsoft.com/office/drawing/2014/main" id="{4ABC87D0-382F-47B3-8BAF-54FDF1D325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9590" y="4135662"/>
            <a:ext cx="1728788" cy="1587"/>
          </a:xfrm>
          <a:prstGeom prst="line">
            <a:avLst/>
          </a:prstGeom>
          <a:noFill/>
          <a:ln w="9360" cap="sq">
            <a:solidFill>
              <a:srgbClr val="29292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28679" name="Line 7">
            <a:extLst>
              <a:ext uri="{FF2B5EF4-FFF2-40B4-BE49-F238E27FC236}">
                <a16:creationId xmlns:a16="http://schemas.microsoft.com/office/drawing/2014/main" id="{13C9CF4C-D435-4A14-AFCC-790BBE78FC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9590" y="4567462"/>
            <a:ext cx="1728788" cy="1587"/>
          </a:xfrm>
          <a:prstGeom prst="line">
            <a:avLst/>
          </a:prstGeom>
          <a:noFill/>
          <a:ln w="9360" cap="sq">
            <a:solidFill>
              <a:srgbClr val="29292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28680" name="Line 8">
            <a:extLst>
              <a:ext uri="{FF2B5EF4-FFF2-40B4-BE49-F238E27FC236}">
                <a16:creationId xmlns:a16="http://schemas.microsoft.com/office/drawing/2014/main" id="{72D8A0FF-1AEA-4BE8-AECA-EFA662CA443E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9590" y="5000848"/>
            <a:ext cx="1728788" cy="1588"/>
          </a:xfrm>
          <a:prstGeom prst="line">
            <a:avLst/>
          </a:prstGeom>
          <a:noFill/>
          <a:ln w="9360" cap="sq">
            <a:solidFill>
              <a:srgbClr val="29292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28681" name="Line 9">
            <a:extLst>
              <a:ext uri="{FF2B5EF4-FFF2-40B4-BE49-F238E27FC236}">
                <a16:creationId xmlns:a16="http://schemas.microsoft.com/office/drawing/2014/main" id="{8044673B-2D0D-4764-AD6A-BBA5303B54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109590" y="5432648"/>
            <a:ext cx="1728788" cy="1588"/>
          </a:xfrm>
          <a:prstGeom prst="line">
            <a:avLst/>
          </a:prstGeom>
          <a:noFill/>
          <a:ln w="9360" cap="sq">
            <a:solidFill>
              <a:srgbClr val="292929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28682" name="Text Box 10">
            <a:extLst>
              <a:ext uri="{FF2B5EF4-FFF2-40B4-BE49-F238E27FC236}">
                <a16:creationId xmlns:a16="http://schemas.microsoft.com/office/drawing/2014/main" id="{75A72EB4-6FC2-4270-878B-A4DA00A08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053" y="3272061"/>
            <a:ext cx="143986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s-AR" altLang="es-AR" b="1">
                <a:solidFill>
                  <a:srgbClr val="FFFFFF"/>
                </a:solidFill>
                <a:latin typeface="Arial" panose="020B0604020202020204" pitchFamily="34" charset="0"/>
              </a:rPr>
              <a:t>INT_EXT 0</a:t>
            </a:r>
          </a:p>
        </p:txBody>
      </p:sp>
      <p:sp>
        <p:nvSpPr>
          <p:cNvPr id="28683" name="Text Box 11">
            <a:extLst>
              <a:ext uri="{FF2B5EF4-FFF2-40B4-BE49-F238E27FC236}">
                <a16:creationId xmlns:a16="http://schemas.microsoft.com/office/drawing/2014/main" id="{9C80C607-662E-4CF3-82B3-1F91C036EF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053" y="3775298"/>
            <a:ext cx="143986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s-AR" altLang="es-AR" b="1">
                <a:solidFill>
                  <a:srgbClr val="FFFFFF"/>
                </a:solidFill>
                <a:latin typeface="Arial" panose="020B0604020202020204" pitchFamily="34" charset="0"/>
              </a:rPr>
              <a:t>INT_TMR0</a:t>
            </a:r>
          </a:p>
        </p:txBody>
      </p:sp>
      <p:sp>
        <p:nvSpPr>
          <p:cNvPr id="28684" name="Text Box 12">
            <a:extLst>
              <a:ext uri="{FF2B5EF4-FFF2-40B4-BE49-F238E27FC236}">
                <a16:creationId xmlns:a16="http://schemas.microsoft.com/office/drawing/2014/main" id="{96D562FF-4705-4283-A033-E3398B9585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053" y="4208686"/>
            <a:ext cx="143986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s-AR" altLang="es-AR" b="1">
                <a:solidFill>
                  <a:srgbClr val="FFFFFF"/>
                </a:solidFill>
                <a:latin typeface="Arial" panose="020B0604020202020204" pitchFamily="34" charset="0"/>
              </a:rPr>
              <a:t>INT_EXT 1</a:t>
            </a:r>
          </a:p>
        </p:txBody>
      </p:sp>
      <p:sp>
        <p:nvSpPr>
          <p:cNvPr id="28685" name="Text Box 13">
            <a:extLst>
              <a:ext uri="{FF2B5EF4-FFF2-40B4-BE49-F238E27FC236}">
                <a16:creationId xmlns:a16="http://schemas.microsoft.com/office/drawing/2014/main" id="{7CA84E54-6FFD-48EE-9AE4-BD006A5798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053" y="4640486"/>
            <a:ext cx="143986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s-AR" altLang="es-AR"/>
              <a:t> </a:t>
            </a:r>
            <a:r>
              <a:rPr lang="es-AR" altLang="es-AR" b="1">
                <a:solidFill>
                  <a:srgbClr val="FFFFFF"/>
                </a:solidFill>
                <a:latin typeface="Arial" panose="020B0604020202020204" pitchFamily="34" charset="0"/>
              </a:rPr>
              <a:t>INT_TMR1</a:t>
            </a:r>
          </a:p>
        </p:txBody>
      </p:sp>
      <p:sp>
        <p:nvSpPr>
          <p:cNvPr id="28686" name="Text Box 14">
            <a:extLst>
              <a:ext uri="{FF2B5EF4-FFF2-40B4-BE49-F238E27FC236}">
                <a16:creationId xmlns:a16="http://schemas.microsoft.com/office/drawing/2014/main" id="{74120AA2-027F-4AB1-93A3-00B6FB9A3B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053" y="5072286"/>
            <a:ext cx="143986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s-AR" altLang="es-AR" b="1">
                <a:solidFill>
                  <a:srgbClr val="FFFFFF"/>
                </a:solidFill>
                <a:latin typeface="Arial" panose="020B0604020202020204" pitchFamily="34" charset="0"/>
              </a:rPr>
              <a:t>INT_UART</a:t>
            </a:r>
          </a:p>
        </p:txBody>
      </p:sp>
      <p:sp>
        <p:nvSpPr>
          <p:cNvPr id="28687" name="Text Box 15">
            <a:extLst>
              <a:ext uri="{FF2B5EF4-FFF2-40B4-BE49-F238E27FC236}">
                <a16:creationId xmlns:a16="http://schemas.microsoft.com/office/drawing/2014/main" id="{FA362CE6-A329-4D26-A9D8-6223F2EC0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54053" y="5542186"/>
            <a:ext cx="1439862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s-AR" altLang="es-AR" b="1">
                <a:solidFill>
                  <a:srgbClr val="FFFFFF"/>
                </a:solidFill>
                <a:latin typeface="Arial" panose="020B0604020202020204" pitchFamily="34" charset="0"/>
              </a:rPr>
              <a:t>INT_TMR2</a:t>
            </a:r>
          </a:p>
        </p:txBody>
      </p:sp>
      <p:sp>
        <p:nvSpPr>
          <p:cNvPr id="28688" name="AutoShape 16">
            <a:extLst>
              <a:ext uri="{FF2B5EF4-FFF2-40B4-BE49-F238E27FC236}">
                <a16:creationId xmlns:a16="http://schemas.microsoft.com/office/drawing/2014/main" id="{C920CBA1-F705-4ABD-B6D3-CE7D62A75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441" y="2552923"/>
            <a:ext cx="1857375" cy="571500"/>
          </a:xfrm>
          <a:prstGeom prst="horizontalScroll">
            <a:avLst>
              <a:gd name="adj" fmla="val 12500"/>
            </a:avLst>
          </a:prstGeom>
          <a:solidFill>
            <a:srgbClr val="4F81BD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875"/>
              </a:spcBef>
            </a:pPr>
            <a:r>
              <a:rPr lang="es-AR" altLang="es-AR" sz="1400" b="1">
                <a:solidFill>
                  <a:srgbClr val="292929"/>
                </a:solidFill>
              </a:rPr>
              <a:t>Tabla de vectores de Interrupción</a:t>
            </a:r>
          </a:p>
        </p:txBody>
      </p:sp>
      <p:sp>
        <p:nvSpPr>
          <p:cNvPr id="28689" name="Text Box 17">
            <a:extLst>
              <a:ext uri="{FF2B5EF4-FFF2-40B4-BE49-F238E27FC236}">
                <a16:creationId xmlns:a16="http://schemas.microsoft.com/office/drawing/2014/main" id="{47863286-F87D-4844-BD85-62BC1BA10F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10040" y="1321023"/>
            <a:ext cx="3671888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altLang="es-AR" b="1" dirty="0">
                <a:solidFill>
                  <a:srgbClr val="FF0000"/>
                </a:solidFill>
              </a:rPr>
              <a:t>&gt;&gt;&gt; Vector de interrupción</a:t>
            </a:r>
          </a:p>
        </p:txBody>
      </p:sp>
      <p:sp>
        <p:nvSpPr>
          <p:cNvPr id="28690" name="Rectangle 18">
            <a:extLst>
              <a:ext uri="{FF2B5EF4-FFF2-40B4-BE49-F238E27FC236}">
                <a16:creationId xmlns:a16="http://schemas.microsoft.com/office/drawing/2014/main" id="{28578650-CFAD-4B40-A3EE-BC814D3484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528" y="1659161"/>
            <a:ext cx="8786812" cy="397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30213" indent="-430213"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70000"/>
              <a:buFont typeface="Wingdings" panose="05000000000000000000" pitchFamily="2" charset="2"/>
              <a:buChar char=""/>
            </a:pPr>
            <a:r>
              <a:rPr lang="es-AR" altLang="es-AR" sz="2400" dirty="0"/>
              <a:t>¿Qué es un vector de interrupción?</a:t>
            </a:r>
          </a:p>
        </p:txBody>
      </p:sp>
      <p:sp>
        <p:nvSpPr>
          <p:cNvPr id="28691" name="Rectangle 19">
            <a:extLst>
              <a:ext uri="{FF2B5EF4-FFF2-40B4-BE49-F238E27FC236}">
                <a16:creationId xmlns:a16="http://schemas.microsoft.com/office/drawing/2014/main" id="{79573E63-FC97-4533-86C8-BB6B9B16F3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84288" y="7173913"/>
            <a:ext cx="4572001" cy="543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30213" indent="-430213"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70000"/>
              <a:buFont typeface="Wingdings" panose="05000000000000000000" pitchFamily="2" charset="2"/>
              <a:buChar char=""/>
            </a:pPr>
            <a:r>
              <a:rPr lang="es-AR" altLang="es-AR"/>
              <a:t>La vinculamecanismo ción ES el Vector de Interrupción.</a:t>
            </a:r>
          </a:p>
        </p:txBody>
      </p:sp>
      <p:sp>
        <p:nvSpPr>
          <p:cNvPr id="28692" name="Text Box 20">
            <a:extLst>
              <a:ext uri="{FF2B5EF4-FFF2-40B4-BE49-F238E27FC236}">
                <a16:creationId xmlns:a16="http://schemas.microsoft.com/office/drawing/2014/main" id="{A9A43B31-4F31-4D0C-BA4B-0EBB3BC7DE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43429" y="1633761"/>
            <a:ext cx="367188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altLang="es-AR" b="1" dirty="0">
                <a:solidFill>
                  <a:srgbClr val="FF0000"/>
                </a:solidFill>
              </a:rPr>
              <a:t>&gt;&gt;&gt; un puntero a una función</a:t>
            </a:r>
          </a:p>
        </p:txBody>
      </p:sp>
      <p:sp>
        <p:nvSpPr>
          <p:cNvPr id="28693" name="Rectangle 21">
            <a:extLst>
              <a:ext uri="{FF2B5EF4-FFF2-40B4-BE49-F238E27FC236}">
                <a16:creationId xmlns:a16="http://schemas.microsoft.com/office/drawing/2014/main" id="{73A3A5DA-5F6B-4AE7-9D24-59DADCDE67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0228" y="1998886"/>
            <a:ext cx="8786812" cy="3973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430213" indent="-430213"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30213" algn="l"/>
                <a:tab pos="877888" algn="l"/>
                <a:tab pos="1327150" algn="l"/>
                <a:tab pos="1776413" algn="l"/>
                <a:tab pos="2225675" algn="l"/>
                <a:tab pos="2674938" algn="l"/>
                <a:tab pos="3124200" algn="l"/>
                <a:tab pos="3573463" algn="l"/>
                <a:tab pos="4022725" algn="l"/>
                <a:tab pos="4471988" algn="l"/>
                <a:tab pos="4921250" algn="l"/>
                <a:tab pos="5370513" algn="l"/>
                <a:tab pos="5819775" algn="l"/>
                <a:tab pos="6269038" algn="l"/>
                <a:tab pos="6718300" algn="l"/>
                <a:tab pos="7167563" algn="l"/>
                <a:tab pos="7616825" algn="l"/>
                <a:tab pos="8066088" algn="l"/>
                <a:tab pos="8515350" algn="l"/>
                <a:tab pos="8964613" algn="l"/>
                <a:tab pos="9413875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70000"/>
              <a:buFont typeface="Wingdings" panose="05000000000000000000" pitchFamily="2" charset="2"/>
              <a:buChar char=""/>
            </a:pPr>
            <a:r>
              <a:rPr lang="es-AR" altLang="es-AR" sz="2400"/>
              <a:t>¿Cuántos vectores hay?</a:t>
            </a:r>
          </a:p>
        </p:txBody>
      </p:sp>
      <p:sp>
        <p:nvSpPr>
          <p:cNvPr id="28694" name="Text Box 22">
            <a:extLst>
              <a:ext uri="{FF2B5EF4-FFF2-40B4-BE49-F238E27FC236}">
                <a16:creationId xmlns:a16="http://schemas.microsoft.com/office/drawing/2014/main" id="{9D87DF18-9955-4C6F-92E0-65A460FABA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7879" y="2013173"/>
            <a:ext cx="468312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altLang="es-AR" b="1" dirty="0">
                <a:solidFill>
                  <a:srgbClr val="FF0000"/>
                </a:solidFill>
              </a:rPr>
              <a:t>&gt;&gt;&gt; tantos como interrupciones haya</a:t>
            </a:r>
          </a:p>
        </p:txBody>
      </p:sp>
      <p:pic>
        <p:nvPicPr>
          <p:cNvPr id="28695" name="Picture 23">
            <a:extLst>
              <a:ext uri="{FF2B5EF4-FFF2-40B4-BE49-F238E27FC236}">
                <a16:creationId xmlns:a16="http://schemas.microsoft.com/office/drawing/2014/main" id="{ADA9D26E-EEDF-40A3-AA05-B640917C3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528" y="3086324"/>
            <a:ext cx="3930650" cy="2436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5" name="Rectangle 1">
            <a:extLst>
              <a:ext uri="{FF2B5EF4-FFF2-40B4-BE49-F238E27FC236}">
                <a16:creationId xmlns:a16="http://schemas.microsoft.com/office/drawing/2014/main" id="{BE6763B0-D38C-4CCD-84BB-ADC4ED3830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3100" y="96839"/>
            <a:ext cx="8724900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FFC545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2pPr>
            <a:lvl3pPr marL="11430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3pPr>
            <a:lvl4pPr marL="16002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4pPr>
            <a:lvl5pPr marL="20574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5pPr>
            <a:lvl6pPr marL="25146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6pPr>
            <a:lvl7pPr marL="29718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7pPr>
            <a:lvl8pPr marL="34290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8pPr>
            <a:lvl9pPr marL="38862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9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altLang="es-AR" sz="4000" b="1" dirty="0"/>
              <a:t>Tabla de vectores de </a:t>
            </a:r>
            <a:r>
              <a:rPr lang="es-AR" altLang="es-AR" sz="4000" b="1" dirty="0" err="1"/>
              <a:t>interrupcion</a:t>
            </a:r>
            <a:endParaRPr lang="en-US" altLang="es-AR" sz="4000" b="1" dirty="0">
              <a:cs typeface="Arial" panose="020B0604020202020204" pitchFamily="34" charset="0"/>
            </a:endParaRPr>
          </a:p>
        </p:txBody>
      </p:sp>
      <p:sp>
        <p:nvSpPr>
          <p:cNvPr id="27" name="Marcador de fecha 1">
            <a:extLst>
              <a:ext uri="{FF2B5EF4-FFF2-40B4-BE49-F238E27FC236}">
                <a16:creationId xmlns:a16="http://schemas.microsoft.com/office/drawing/2014/main" id="{BC3142A7-5226-405F-85FA-794351186918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AR" altLang="es-AR">
                <a:latin typeface="Arial Narrow"/>
              </a:rPr>
              <a:t>Info2 - UTN-FRBA</a:t>
            </a:r>
            <a:endParaRPr lang="es-AR" altLang="es-AR" dirty="0">
              <a:latin typeface="Arial Narrow"/>
            </a:endParaRPr>
          </a:p>
        </p:txBody>
      </p:sp>
      <p:sp>
        <p:nvSpPr>
          <p:cNvPr id="28" name="Marcador de número de diapositiva 3">
            <a:extLst>
              <a:ext uri="{FF2B5EF4-FFF2-40B4-BE49-F238E27FC236}">
                <a16:creationId xmlns:a16="http://schemas.microsoft.com/office/drawing/2014/main" id="{89FC0FF0-3ED4-4653-8893-CFDAE7A5C168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678AB8F4-1A54-4B49-B173-43312B74B855}" type="slidenum">
              <a:rPr lang="es-ES" altLang="es-AR" smtClean="0">
                <a:latin typeface="Arial Narrow"/>
              </a:rPr>
              <a:pPr/>
              <a:t>20</a:t>
            </a:fld>
            <a:endParaRPr lang="es-ES" altLang="es-AR">
              <a:latin typeface="Arial Narrow"/>
            </a:endParaRPr>
          </a:p>
        </p:txBody>
      </p:sp>
      <p:sp>
        <p:nvSpPr>
          <p:cNvPr id="29" name="Marcador de pie de página 2">
            <a:extLst>
              <a:ext uri="{FF2B5EF4-FFF2-40B4-BE49-F238E27FC236}">
                <a16:creationId xmlns:a16="http://schemas.microsoft.com/office/drawing/2014/main" id="{E9CFDDE5-70B7-4138-8792-3DB716EAA52C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" altLang="es-AR">
                <a:latin typeface="Arial Narrow"/>
              </a:rPr>
              <a:t>@2021 Ing. Marcelo Giura</a:t>
            </a:r>
            <a:endParaRPr lang="es-ES" altLang="es-AR" dirty="0">
              <a:latin typeface="Arial Narrow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86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286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1000" fill="hold"/>
                                        <p:tgtEl>
                                          <p:spTgt spid="2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1000" fill="hold"/>
                                        <p:tgtEl>
                                          <p:spTgt spid="2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" dur="1000" fill="hold"/>
                                        <p:tgtEl>
                                          <p:spTgt spid="2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90"/>
                                          </p:val>
                                        </p:tav>
                                        <p:tav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0" dur="1000"/>
                                        <p:tgtEl>
                                          <p:spTgt spid="286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26" presetID="3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1000" fill="hold"/>
                                        <p:tgtEl>
                                          <p:spTgt spid="28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1000" fill="hold"/>
                                        <p:tgtEl>
                                          <p:spTgt spid="28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1000" fill="hold"/>
                                        <p:tgtEl>
                                          <p:spTgt spid="28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90"/>
                                          </p:val>
                                        </p:tav>
                                        <p:tav>
                                          <p:val>
                                            <p:str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31" dur="1000"/>
                                        <p:tgtEl>
                                          <p:spTgt spid="286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1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9" dur="500"/>
                                        <p:tgtEl>
                                          <p:spTgt spid="28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44" dur="500"/>
                                        <p:tgtEl>
                                          <p:spTgt spid="28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3">
            <a:extLst>
              <a:ext uri="{FF2B5EF4-FFF2-40B4-BE49-F238E27FC236}">
                <a16:creationId xmlns:a16="http://schemas.microsoft.com/office/drawing/2014/main" id="{3E36974B-15F6-4F39-B11B-AFB93696E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24514" y="1699668"/>
            <a:ext cx="4248150" cy="407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ts val="1000"/>
              </a:spcBef>
              <a:buNone/>
            </a:pPr>
            <a:r>
              <a:rPr lang="es-AR" altLang="es-AR" sz="1600" b="1" dirty="0">
                <a:latin typeface="Arial" panose="020B0604020202020204" pitchFamily="34" charset="0"/>
              </a:rPr>
              <a:t>Funciones de atención a interrupciones:</a:t>
            </a:r>
          </a:p>
          <a:p>
            <a:pPr>
              <a:spcBef>
                <a:spcPts val="1000"/>
              </a:spcBef>
              <a:buNone/>
            </a:pPr>
            <a:r>
              <a:rPr lang="es-AR" altLang="es-AR" sz="1600" b="1" dirty="0">
                <a:solidFill>
                  <a:srgbClr val="CC9900"/>
                </a:solidFill>
                <a:latin typeface="Arial" panose="020B0604020202020204" pitchFamily="34" charset="0"/>
              </a:rPr>
              <a:t>    </a:t>
            </a:r>
            <a:r>
              <a:rPr lang="es-AR" altLang="es-AR" sz="1600" b="1" dirty="0" err="1">
                <a:solidFill>
                  <a:srgbClr val="CC9900"/>
                </a:solidFill>
                <a:latin typeface="Arial" panose="020B0604020202020204" pitchFamily="34" charset="0"/>
              </a:rPr>
              <a:t>void</a:t>
            </a:r>
            <a:r>
              <a:rPr lang="es-AR" altLang="es-AR" sz="1600" b="1" dirty="0">
                <a:solidFill>
                  <a:srgbClr val="CC9900"/>
                </a:solidFill>
                <a:latin typeface="Arial" panose="020B0604020202020204" pitchFamily="34" charset="0"/>
              </a:rPr>
              <a:t> Func_IntExt0 (</a:t>
            </a:r>
            <a:r>
              <a:rPr lang="es-AR" altLang="es-AR" sz="1600" b="1" dirty="0" err="1">
                <a:solidFill>
                  <a:srgbClr val="CC9900"/>
                </a:solidFill>
                <a:latin typeface="Arial" panose="020B0604020202020204" pitchFamily="34" charset="0"/>
              </a:rPr>
              <a:t>void</a:t>
            </a:r>
            <a:r>
              <a:rPr lang="es-AR" altLang="es-AR" sz="1600" b="1" dirty="0">
                <a:solidFill>
                  <a:srgbClr val="CC9900"/>
                </a:solidFill>
                <a:latin typeface="Arial" panose="020B0604020202020204" pitchFamily="34" charset="0"/>
              </a:rPr>
              <a:t>) { … }</a:t>
            </a:r>
          </a:p>
          <a:p>
            <a:pPr>
              <a:spcBef>
                <a:spcPts val="1000"/>
              </a:spcBef>
              <a:buNone/>
            </a:pPr>
            <a:endParaRPr lang="es-AR" altLang="es-AR" sz="1600" b="1" dirty="0">
              <a:solidFill>
                <a:srgbClr val="CC9900"/>
              </a:solidFill>
              <a:latin typeface="Arial" panose="020B0604020202020204" pitchFamily="34" charset="0"/>
            </a:endParaRPr>
          </a:p>
          <a:p>
            <a:pPr>
              <a:spcBef>
                <a:spcPts val="1000"/>
              </a:spcBef>
              <a:buNone/>
            </a:pPr>
            <a:r>
              <a:rPr lang="es-AR" altLang="es-AR" sz="1600" b="1" dirty="0">
                <a:solidFill>
                  <a:srgbClr val="CC9900"/>
                </a:solidFill>
                <a:latin typeface="Arial" panose="020B0604020202020204" pitchFamily="34" charset="0"/>
              </a:rPr>
              <a:t>    </a:t>
            </a:r>
            <a:r>
              <a:rPr lang="es-AR" altLang="es-AR" sz="1600" b="1" dirty="0" err="1">
                <a:solidFill>
                  <a:srgbClr val="CC9900"/>
                </a:solidFill>
                <a:latin typeface="Arial" panose="020B0604020202020204" pitchFamily="34" charset="0"/>
              </a:rPr>
              <a:t>void</a:t>
            </a:r>
            <a:r>
              <a:rPr lang="es-AR" altLang="es-AR" sz="1600" b="1" dirty="0">
                <a:solidFill>
                  <a:srgbClr val="CC9900"/>
                </a:solidFill>
                <a:latin typeface="Arial" panose="020B0604020202020204" pitchFamily="34" charset="0"/>
              </a:rPr>
              <a:t> Tmr0Interr (</a:t>
            </a:r>
            <a:r>
              <a:rPr lang="es-AR" altLang="es-AR" sz="1600" b="1" dirty="0" err="1">
                <a:solidFill>
                  <a:srgbClr val="CC9900"/>
                </a:solidFill>
                <a:latin typeface="Arial" panose="020B0604020202020204" pitchFamily="34" charset="0"/>
              </a:rPr>
              <a:t>void</a:t>
            </a:r>
            <a:r>
              <a:rPr lang="es-AR" altLang="es-AR" sz="1600" b="1" dirty="0">
                <a:solidFill>
                  <a:srgbClr val="CC9900"/>
                </a:solidFill>
                <a:latin typeface="Arial" panose="020B0604020202020204" pitchFamily="34" charset="0"/>
              </a:rPr>
              <a:t>) { … }</a:t>
            </a:r>
          </a:p>
          <a:p>
            <a:pPr>
              <a:spcBef>
                <a:spcPts val="1000"/>
              </a:spcBef>
              <a:buNone/>
            </a:pPr>
            <a:endParaRPr lang="es-AR" altLang="es-AR" sz="1200" b="1" dirty="0">
              <a:solidFill>
                <a:srgbClr val="CC9900"/>
              </a:solidFill>
              <a:latin typeface="Arial" panose="020B0604020202020204" pitchFamily="34" charset="0"/>
            </a:endParaRPr>
          </a:p>
          <a:p>
            <a:pPr>
              <a:spcBef>
                <a:spcPts val="1000"/>
              </a:spcBef>
              <a:buNone/>
            </a:pPr>
            <a:r>
              <a:rPr lang="es-AR" altLang="es-AR" sz="1600" b="1" dirty="0">
                <a:solidFill>
                  <a:srgbClr val="CC9900"/>
                </a:solidFill>
                <a:latin typeface="Arial" panose="020B0604020202020204" pitchFamily="34" charset="0"/>
              </a:rPr>
              <a:t>    </a:t>
            </a:r>
            <a:r>
              <a:rPr lang="es-AR" altLang="es-AR" sz="1600" b="1" dirty="0" err="1">
                <a:solidFill>
                  <a:srgbClr val="CC9900"/>
                </a:solidFill>
                <a:latin typeface="Arial" panose="020B0604020202020204" pitchFamily="34" charset="0"/>
              </a:rPr>
              <a:t>void</a:t>
            </a:r>
            <a:r>
              <a:rPr lang="es-AR" altLang="es-AR" sz="1600" b="1" dirty="0">
                <a:solidFill>
                  <a:srgbClr val="CC9900"/>
                </a:solidFill>
                <a:latin typeface="Arial" panose="020B0604020202020204" pitchFamily="34" charset="0"/>
              </a:rPr>
              <a:t> Isr_IntExt1 (</a:t>
            </a:r>
            <a:r>
              <a:rPr lang="es-AR" altLang="es-AR" sz="1600" b="1" dirty="0" err="1">
                <a:solidFill>
                  <a:srgbClr val="CC9900"/>
                </a:solidFill>
                <a:latin typeface="Arial" panose="020B0604020202020204" pitchFamily="34" charset="0"/>
              </a:rPr>
              <a:t>void</a:t>
            </a:r>
            <a:r>
              <a:rPr lang="es-AR" altLang="es-AR" sz="1600" b="1" dirty="0">
                <a:solidFill>
                  <a:srgbClr val="CC9900"/>
                </a:solidFill>
                <a:latin typeface="Arial" panose="020B0604020202020204" pitchFamily="34" charset="0"/>
              </a:rPr>
              <a:t>) { … }</a:t>
            </a:r>
          </a:p>
          <a:p>
            <a:pPr>
              <a:spcBef>
                <a:spcPts val="1000"/>
              </a:spcBef>
              <a:buNone/>
            </a:pPr>
            <a:endParaRPr lang="es-AR" altLang="es-AR" sz="1000" b="1" dirty="0">
              <a:solidFill>
                <a:srgbClr val="CC9900"/>
              </a:solidFill>
              <a:latin typeface="Arial" panose="020B0604020202020204" pitchFamily="34" charset="0"/>
            </a:endParaRPr>
          </a:p>
          <a:p>
            <a:pPr>
              <a:spcBef>
                <a:spcPts val="1000"/>
              </a:spcBef>
              <a:buNone/>
            </a:pPr>
            <a:r>
              <a:rPr lang="es-AR" altLang="es-AR" sz="1600" b="1" dirty="0">
                <a:solidFill>
                  <a:srgbClr val="CC9900"/>
                </a:solidFill>
                <a:latin typeface="Arial" panose="020B0604020202020204" pitchFamily="34" charset="0"/>
              </a:rPr>
              <a:t>    </a:t>
            </a:r>
            <a:r>
              <a:rPr lang="es-AR" altLang="es-AR" sz="1600" b="1" dirty="0" err="1">
                <a:solidFill>
                  <a:srgbClr val="CC9900"/>
                </a:solidFill>
                <a:latin typeface="Arial" panose="020B0604020202020204" pitchFamily="34" charset="0"/>
              </a:rPr>
              <a:t>void</a:t>
            </a:r>
            <a:r>
              <a:rPr lang="es-AR" altLang="es-AR" sz="1600" b="1" dirty="0">
                <a:solidFill>
                  <a:srgbClr val="CC9900"/>
                </a:solidFill>
                <a:latin typeface="Arial" panose="020B0604020202020204" pitchFamily="34" charset="0"/>
              </a:rPr>
              <a:t> ISR_Tmr1 (</a:t>
            </a:r>
            <a:r>
              <a:rPr lang="es-AR" altLang="es-AR" sz="1600" b="1" dirty="0" err="1">
                <a:solidFill>
                  <a:srgbClr val="CC9900"/>
                </a:solidFill>
                <a:latin typeface="Arial" panose="020B0604020202020204" pitchFamily="34" charset="0"/>
              </a:rPr>
              <a:t>void</a:t>
            </a:r>
            <a:r>
              <a:rPr lang="es-AR" altLang="es-AR" sz="1600" b="1" dirty="0">
                <a:solidFill>
                  <a:srgbClr val="CC9900"/>
                </a:solidFill>
                <a:latin typeface="Arial" panose="020B0604020202020204" pitchFamily="34" charset="0"/>
              </a:rPr>
              <a:t>) { … }</a:t>
            </a:r>
          </a:p>
          <a:p>
            <a:pPr>
              <a:spcBef>
                <a:spcPts val="1000"/>
              </a:spcBef>
              <a:buNone/>
            </a:pPr>
            <a:r>
              <a:rPr lang="es-AR" altLang="es-AR" sz="700" b="1" dirty="0">
                <a:solidFill>
                  <a:srgbClr val="CC9900"/>
                </a:solidFill>
                <a:latin typeface="Arial" panose="020B0604020202020204" pitchFamily="34" charset="0"/>
              </a:rPr>
              <a:t> </a:t>
            </a:r>
          </a:p>
          <a:p>
            <a:pPr>
              <a:spcBef>
                <a:spcPts val="1000"/>
              </a:spcBef>
              <a:buNone/>
            </a:pPr>
            <a:r>
              <a:rPr lang="es-AR" altLang="es-AR" sz="1600" b="1" dirty="0">
                <a:solidFill>
                  <a:srgbClr val="CC9900"/>
                </a:solidFill>
                <a:latin typeface="Arial" panose="020B0604020202020204" pitchFamily="34" charset="0"/>
              </a:rPr>
              <a:t>     </a:t>
            </a:r>
            <a:r>
              <a:rPr lang="es-AR" altLang="es-AR" sz="1600" b="1" dirty="0" err="1">
                <a:solidFill>
                  <a:srgbClr val="CC9900"/>
                </a:solidFill>
                <a:latin typeface="Arial" panose="020B0604020202020204" pitchFamily="34" charset="0"/>
              </a:rPr>
              <a:t>void</a:t>
            </a:r>
            <a:r>
              <a:rPr lang="es-AR" altLang="es-AR" sz="1600" b="1" dirty="0">
                <a:solidFill>
                  <a:srgbClr val="CC9900"/>
                </a:solidFill>
                <a:latin typeface="Arial" panose="020B0604020202020204" pitchFamily="34" charset="0"/>
              </a:rPr>
              <a:t> ISR_UART (</a:t>
            </a:r>
            <a:r>
              <a:rPr lang="es-AR" altLang="es-AR" sz="1600" b="1" dirty="0" err="1">
                <a:solidFill>
                  <a:srgbClr val="CC9900"/>
                </a:solidFill>
                <a:latin typeface="Arial" panose="020B0604020202020204" pitchFamily="34" charset="0"/>
              </a:rPr>
              <a:t>void</a:t>
            </a:r>
            <a:r>
              <a:rPr lang="es-AR" altLang="es-AR" sz="1600" b="1" dirty="0">
                <a:solidFill>
                  <a:srgbClr val="CC9900"/>
                </a:solidFill>
                <a:latin typeface="Arial" panose="020B0604020202020204" pitchFamily="34" charset="0"/>
              </a:rPr>
              <a:t>) { … } </a:t>
            </a:r>
          </a:p>
          <a:p>
            <a:pPr>
              <a:spcBef>
                <a:spcPts val="1000"/>
              </a:spcBef>
              <a:buNone/>
            </a:pPr>
            <a:r>
              <a:rPr lang="es-AR" altLang="es-AR" sz="1000" b="1" dirty="0">
                <a:solidFill>
                  <a:srgbClr val="CC9900"/>
                </a:solidFill>
                <a:latin typeface="Arial" panose="020B0604020202020204" pitchFamily="34" charset="0"/>
              </a:rPr>
              <a:t> </a:t>
            </a:r>
          </a:p>
          <a:p>
            <a:pPr>
              <a:spcBef>
                <a:spcPts val="1000"/>
              </a:spcBef>
              <a:buNone/>
            </a:pPr>
            <a:r>
              <a:rPr lang="es-AR" altLang="es-AR" sz="1600" b="1" dirty="0">
                <a:solidFill>
                  <a:srgbClr val="CC9900"/>
                </a:solidFill>
                <a:latin typeface="Arial" panose="020B0604020202020204" pitchFamily="34" charset="0"/>
              </a:rPr>
              <a:t>    </a:t>
            </a:r>
            <a:r>
              <a:rPr lang="es-AR" altLang="es-AR" sz="1600" b="1" dirty="0" err="1">
                <a:solidFill>
                  <a:srgbClr val="CC9900"/>
                </a:solidFill>
                <a:latin typeface="Arial" panose="020B0604020202020204" pitchFamily="34" charset="0"/>
              </a:rPr>
              <a:t>void</a:t>
            </a:r>
            <a:r>
              <a:rPr lang="es-AR" altLang="es-AR" sz="1600" b="1" dirty="0">
                <a:solidFill>
                  <a:srgbClr val="CC9900"/>
                </a:solidFill>
                <a:latin typeface="Arial" panose="020B0604020202020204" pitchFamily="34" charset="0"/>
              </a:rPr>
              <a:t> ISR_Tmr2 (</a:t>
            </a:r>
            <a:r>
              <a:rPr lang="es-AR" altLang="es-AR" sz="1600" b="1" dirty="0" err="1">
                <a:solidFill>
                  <a:srgbClr val="CC9900"/>
                </a:solidFill>
                <a:latin typeface="Arial" panose="020B0604020202020204" pitchFamily="34" charset="0"/>
              </a:rPr>
              <a:t>void</a:t>
            </a:r>
            <a:r>
              <a:rPr lang="es-AR" altLang="es-AR" sz="1600" b="1" dirty="0">
                <a:solidFill>
                  <a:srgbClr val="CC9900"/>
                </a:solidFill>
                <a:latin typeface="Arial" panose="020B0604020202020204" pitchFamily="34" charset="0"/>
              </a:rPr>
              <a:t>) { … }</a:t>
            </a:r>
          </a:p>
        </p:txBody>
      </p:sp>
      <p:sp>
        <p:nvSpPr>
          <p:cNvPr id="26628" name="Rectangle 2">
            <a:extLst>
              <a:ext uri="{FF2B5EF4-FFF2-40B4-BE49-F238E27FC236}">
                <a16:creationId xmlns:a16="http://schemas.microsoft.com/office/drawing/2014/main" id="{68A4B9B1-0DA8-4B0C-A6BA-7C9B6B8C36D0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119336" y="1628682"/>
            <a:ext cx="4478237" cy="987424"/>
          </a:xfrm>
        </p:spPr>
        <p:txBody>
          <a:bodyPr/>
          <a:lstStyle/>
          <a:p>
            <a:pPr marL="446088" indent="-446088" algn="just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70000"/>
              <a:buFont typeface="Wingdings" panose="05000000000000000000" pitchFamily="2" charset="2"/>
              <a:buChar char="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s-AR" altLang="es-AR" sz="2200" dirty="0">
                <a:latin typeface="Calibri" panose="020F0502020204030204" pitchFamily="34" charset="0"/>
                <a:cs typeface="Calibri" panose="020F0502020204030204" pitchFamily="34" charset="0"/>
              </a:rPr>
              <a:t>Al llegar una interrupción… ¿Cuál es el mecanismo que permite acceder al código que la atiende?</a:t>
            </a: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DC8A9369-9952-462C-AE85-5078696987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87664" y="2271167"/>
            <a:ext cx="1439862" cy="2641600"/>
          </a:xfrm>
          <a:prstGeom prst="rect">
            <a:avLst/>
          </a:prstGeom>
          <a:solidFill>
            <a:srgbClr val="CC9900"/>
          </a:solidFill>
          <a:ln w="9360">
            <a:solidFill>
              <a:srgbClr val="292929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s-AR" altLang="es-AR" sz="1800">
              <a:latin typeface="Arial" panose="020B0604020202020204" pitchFamily="34" charset="0"/>
            </a:endParaRPr>
          </a:p>
        </p:txBody>
      </p:sp>
      <p:sp>
        <p:nvSpPr>
          <p:cNvPr id="12294" name="Line 6">
            <a:extLst>
              <a:ext uri="{FF2B5EF4-FFF2-40B4-BE49-F238E27FC236}">
                <a16:creationId xmlns:a16="http://schemas.microsoft.com/office/drawing/2014/main" id="{438DEED7-9A28-4ED9-96FF-DE1B8B4C10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3201" y="2275931"/>
            <a:ext cx="1728788" cy="1587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2295" name="Line 7">
            <a:extLst>
              <a:ext uri="{FF2B5EF4-FFF2-40B4-BE49-F238E27FC236}">
                <a16:creationId xmlns:a16="http://schemas.microsoft.com/office/drawing/2014/main" id="{E0F70207-C0F0-45EE-871E-734C819C1C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3201" y="2707731"/>
            <a:ext cx="1728788" cy="1587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2296" name="Line 8">
            <a:extLst>
              <a:ext uri="{FF2B5EF4-FFF2-40B4-BE49-F238E27FC236}">
                <a16:creationId xmlns:a16="http://schemas.microsoft.com/office/drawing/2014/main" id="{9425EE50-55CE-4A5C-88BE-BEBD3D6362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3201" y="3139531"/>
            <a:ext cx="1728788" cy="1587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2297" name="Line 9">
            <a:extLst>
              <a:ext uri="{FF2B5EF4-FFF2-40B4-BE49-F238E27FC236}">
                <a16:creationId xmlns:a16="http://schemas.microsoft.com/office/drawing/2014/main" id="{02A4AA31-EAD0-4404-B3BC-81EB9D12733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3201" y="3571331"/>
            <a:ext cx="1728788" cy="1587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2298" name="Line 10">
            <a:extLst>
              <a:ext uri="{FF2B5EF4-FFF2-40B4-BE49-F238E27FC236}">
                <a16:creationId xmlns:a16="http://schemas.microsoft.com/office/drawing/2014/main" id="{09482942-CAEA-4CB2-BCB9-EBD66401B086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3201" y="4004717"/>
            <a:ext cx="1728788" cy="1588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2299" name="Line 11">
            <a:extLst>
              <a:ext uri="{FF2B5EF4-FFF2-40B4-BE49-F238E27FC236}">
                <a16:creationId xmlns:a16="http://schemas.microsoft.com/office/drawing/2014/main" id="{38959A63-76F0-4F83-B1DE-F268BF1992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943201" y="4436517"/>
            <a:ext cx="1728788" cy="1588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2300" name="Line 12">
            <a:extLst>
              <a:ext uri="{FF2B5EF4-FFF2-40B4-BE49-F238E27FC236}">
                <a16:creationId xmlns:a16="http://schemas.microsoft.com/office/drawing/2014/main" id="{9F74A69E-E64F-4963-8160-0D2B20564B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27527" y="2274343"/>
            <a:ext cx="1439863" cy="219075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2301" name="Line 13">
            <a:extLst>
              <a:ext uri="{FF2B5EF4-FFF2-40B4-BE49-F238E27FC236}">
                <a16:creationId xmlns:a16="http://schemas.microsoft.com/office/drawing/2014/main" id="{4377F6FA-1072-41DD-AE0B-D7E11D5BF1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7527" y="2923631"/>
            <a:ext cx="1368425" cy="73025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2302" name="Line 14">
            <a:extLst>
              <a:ext uri="{FF2B5EF4-FFF2-40B4-BE49-F238E27FC236}">
                <a16:creationId xmlns:a16="http://schemas.microsoft.com/office/drawing/2014/main" id="{DFC4BF0E-3F7A-4FC5-8796-B0D609C0B5D8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7527" y="3355430"/>
            <a:ext cx="1368425" cy="360362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2303" name="Line 15">
            <a:extLst>
              <a:ext uri="{FF2B5EF4-FFF2-40B4-BE49-F238E27FC236}">
                <a16:creationId xmlns:a16="http://schemas.microsoft.com/office/drawing/2014/main" id="{524A7008-B87E-4C3D-B0EA-1183C0CFA83C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7527" y="3787231"/>
            <a:ext cx="1439863" cy="649287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2304" name="Text Box 16">
            <a:extLst>
              <a:ext uri="{FF2B5EF4-FFF2-40B4-BE49-F238E27FC236}">
                <a16:creationId xmlns:a16="http://schemas.microsoft.com/office/drawing/2014/main" id="{44C91EA8-1192-4694-B48C-2F4F0187E7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664" y="2275930"/>
            <a:ext cx="1439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1125"/>
              </a:spcBef>
              <a:buNone/>
            </a:pPr>
            <a:r>
              <a:rPr lang="es-AR" altLang="es-AR" sz="1800" b="1" dirty="0">
                <a:solidFill>
                  <a:schemeClr val="bg1"/>
                </a:solidFill>
                <a:latin typeface="Arial" panose="020B0604020202020204" pitchFamily="34" charset="0"/>
              </a:rPr>
              <a:t>INT_EXT 0</a:t>
            </a:r>
          </a:p>
        </p:txBody>
      </p:sp>
      <p:sp>
        <p:nvSpPr>
          <p:cNvPr id="12305" name="Text Box 17">
            <a:extLst>
              <a:ext uri="{FF2B5EF4-FFF2-40B4-BE49-F238E27FC236}">
                <a16:creationId xmlns:a16="http://schemas.microsoft.com/office/drawing/2014/main" id="{223FE74D-6557-411A-86B2-46C7B8744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664" y="2779168"/>
            <a:ext cx="1439862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1125"/>
              </a:spcBef>
              <a:buNone/>
            </a:pPr>
            <a:r>
              <a:rPr lang="es-AR" altLang="es-AR" sz="1800" b="1">
                <a:solidFill>
                  <a:schemeClr val="bg1"/>
                </a:solidFill>
                <a:latin typeface="Arial" panose="020B0604020202020204" pitchFamily="34" charset="0"/>
              </a:rPr>
              <a:t>INT_TMR0</a:t>
            </a:r>
          </a:p>
        </p:txBody>
      </p:sp>
      <p:sp>
        <p:nvSpPr>
          <p:cNvPr id="12306" name="Text Box 18">
            <a:extLst>
              <a:ext uri="{FF2B5EF4-FFF2-40B4-BE49-F238E27FC236}">
                <a16:creationId xmlns:a16="http://schemas.microsoft.com/office/drawing/2014/main" id="{8C4D4EFD-E27A-4305-A3BD-C4739E75E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664" y="3212555"/>
            <a:ext cx="1439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1125"/>
              </a:spcBef>
              <a:buNone/>
            </a:pPr>
            <a:r>
              <a:rPr lang="es-AR" altLang="es-AR" sz="1800" b="1">
                <a:solidFill>
                  <a:schemeClr val="bg1"/>
                </a:solidFill>
                <a:latin typeface="Arial" panose="020B0604020202020204" pitchFamily="34" charset="0"/>
              </a:rPr>
              <a:t>INT_EXT 1</a:t>
            </a:r>
          </a:p>
        </p:txBody>
      </p:sp>
      <p:sp>
        <p:nvSpPr>
          <p:cNvPr id="12307" name="Text Box 19">
            <a:extLst>
              <a:ext uri="{FF2B5EF4-FFF2-40B4-BE49-F238E27FC236}">
                <a16:creationId xmlns:a16="http://schemas.microsoft.com/office/drawing/2014/main" id="{F98818B8-1FE7-4B0D-8F7A-32DB571804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664" y="3644356"/>
            <a:ext cx="1439862" cy="3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1125"/>
              </a:spcBef>
              <a:buNone/>
            </a:pPr>
            <a:r>
              <a:rPr lang="es-AR" altLang="es-AR" sz="1800"/>
              <a:t> </a:t>
            </a:r>
            <a:r>
              <a:rPr lang="es-AR" altLang="es-AR" sz="1800" b="1">
                <a:solidFill>
                  <a:schemeClr val="bg1"/>
                </a:solidFill>
                <a:latin typeface="Arial" panose="020B0604020202020204" pitchFamily="34" charset="0"/>
              </a:rPr>
              <a:t>INT_TMR1</a:t>
            </a:r>
          </a:p>
        </p:txBody>
      </p:sp>
      <p:sp>
        <p:nvSpPr>
          <p:cNvPr id="12308" name="Text Box 20">
            <a:extLst>
              <a:ext uri="{FF2B5EF4-FFF2-40B4-BE49-F238E27FC236}">
                <a16:creationId xmlns:a16="http://schemas.microsoft.com/office/drawing/2014/main" id="{A317051F-9307-47D0-9B25-69FE8509D4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664" y="4076155"/>
            <a:ext cx="1439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1125"/>
              </a:spcBef>
              <a:buNone/>
            </a:pPr>
            <a:r>
              <a:rPr lang="es-AR" altLang="es-AR" sz="1800" b="1">
                <a:solidFill>
                  <a:schemeClr val="bg1"/>
                </a:solidFill>
                <a:latin typeface="Arial" panose="020B0604020202020204" pitchFamily="34" charset="0"/>
              </a:rPr>
              <a:t>INT_UART</a:t>
            </a:r>
          </a:p>
        </p:txBody>
      </p:sp>
      <p:sp>
        <p:nvSpPr>
          <p:cNvPr id="12309" name="Text Box 21">
            <a:extLst>
              <a:ext uri="{FF2B5EF4-FFF2-40B4-BE49-F238E27FC236}">
                <a16:creationId xmlns:a16="http://schemas.microsoft.com/office/drawing/2014/main" id="{6787BA62-1A8F-4C41-BFAD-F09AD5FA95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7664" y="4546055"/>
            <a:ext cx="1439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1125"/>
              </a:spcBef>
              <a:buNone/>
            </a:pPr>
            <a:r>
              <a:rPr lang="es-AR" altLang="es-AR" sz="1800" b="1">
                <a:solidFill>
                  <a:schemeClr val="bg1"/>
                </a:solidFill>
                <a:latin typeface="Arial" panose="020B0604020202020204" pitchFamily="34" charset="0"/>
              </a:rPr>
              <a:t>INT_TMR2</a:t>
            </a:r>
          </a:p>
        </p:txBody>
      </p:sp>
      <p:sp>
        <p:nvSpPr>
          <p:cNvPr id="24" name="23 Pergamino horizontal">
            <a:extLst>
              <a:ext uri="{FF2B5EF4-FFF2-40B4-BE49-F238E27FC236}">
                <a16:creationId xmlns:a16="http://schemas.microsoft.com/office/drawing/2014/main" id="{6C5A7D2F-5040-437C-8719-291835916C5E}"/>
              </a:ext>
            </a:extLst>
          </p:cNvPr>
          <p:cNvSpPr/>
          <p:nvPr/>
        </p:nvSpPr>
        <p:spPr>
          <a:xfrm>
            <a:off x="4886052" y="1556792"/>
            <a:ext cx="1857375" cy="5715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spcBef>
                <a:spcPts val="875"/>
              </a:spcBef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lang="es-AR" sz="1400" b="1" dirty="0">
                <a:solidFill>
                  <a:srgbClr val="292929"/>
                </a:solidFill>
              </a:rPr>
              <a:t>Tabla de vectores de Interrupción</a:t>
            </a:r>
          </a:p>
        </p:txBody>
      </p:sp>
      <p:sp>
        <p:nvSpPr>
          <p:cNvPr id="23" name="22 Pentágono">
            <a:extLst>
              <a:ext uri="{FF2B5EF4-FFF2-40B4-BE49-F238E27FC236}">
                <a16:creationId xmlns:a16="http://schemas.microsoft.com/office/drawing/2014/main" id="{945469DB-80DE-47E0-90FB-7D22B4B71E16}"/>
              </a:ext>
            </a:extLst>
          </p:cNvPr>
          <p:cNvSpPr/>
          <p:nvPr/>
        </p:nvSpPr>
        <p:spPr>
          <a:xfrm>
            <a:off x="11064602" y="5881201"/>
            <a:ext cx="952500" cy="303213"/>
          </a:xfrm>
          <a:prstGeom prst="homePlate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AR" sz="1100" dirty="0">
                <a:solidFill>
                  <a:schemeClr val="tx1"/>
                </a:solidFill>
              </a:rPr>
              <a:t>Donde está?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2" name="Text Box 16">
            <a:extLst>
              <a:ext uri="{FF2B5EF4-FFF2-40B4-BE49-F238E27FC236}">
                <a16:creationId xmlns:a16="http://schemas.microsoft.com/office/drawing/2014/main" id="{512E4645-5C2C-4C7A-8CC0-6AE319E2DE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88114" y="2052093"/>
            <a:ext cx="1655762" cy="371475"/>
          </a:xfrm>
          <a:prstGeom prst="rect">
            <a:avLst/>
          </a:prstGeom>
          <a:solidFill>
            <a:srgbClr val="FF9900">
              <a:alpha val="79999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1125"/>
              </a:spcBef>
              <a:buNone/>
            </a:pPr>
            <a:r>
              <a:rPr lang="es-AR" altLang="es-AR" sz="1800" b="1"/>
              <a:t>Func_IntExt0</a:t>
            </a:r>
          </a:p>
        </p:txBody>
      </p:sp>
      <p:sp>
        <p:nvSpPr>
          <p:cNvPr id="3" name="Text Box 17">
            <a:extLst>
              <a:ext uri="{FF2B5EF4-FFF2-40B4-BE49-F238E27FC236}">
                <a16:creationId xmlns:a16="http://schemas.microsoft.com/office/drawing/2014/main" id="{38485CBE-F2FA-42BF-A2A1-BAB2E9348F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6677" y="2772817"/>
            <a:ext cx="1439863" cy="368300"/>
          </a:xfrm>
          <a:prstGeom prst="rect">
            <a:avLst/>
          </a:prstGeom>
          <a:solidFill>
            <a:srgbClr val="FF9900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1125"/>
              </a:spcBef>
              <a:buNone/>
            </a:pPr>
            <a:r>
              <a:rPr lang="es-AR" altLang="es-AR" sz="1800" b="1"/>
              <a:t>Tmr0Interr</a:t>
            </a:r>
          </a:p>
        </p:txBody>
      </p:sp>
      <p:sp>
        <p:nvSpPr>
          <p:cNvPr id="4" name="Text Box 18">
            <a:extLst>
              <a:ext uri="{FF2B5EF4-FFF2-40B4-BE49-F238E27FC236}">
                <a16:creationId xmlns:a16="http://schemas.microsoft.com/office/drawing/2014/main" id="{7640D148-8487-4275-8A0D-C3B434E444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6677" y="3564980"/>
            <a:ext cx="1439863" cy="368300"/>
          </a:xfrm>
          <a:prstGeom prst="rect">
            <a:avLst/>
          </a:prstGeom>
          <a:solidFill>
            <a:srgbClr val="FF9900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1125"/>
              </a:spcBef>
              <a:buNone/>
            </a:pPr>
            <a:r>
              <a:rPr lang="es-AR" altLang="es-AR" sz="1800" b="1"/>
              <a:t>Isr_IntExt1</a:t>
            </a:r>
          </a:p>
        </p:txBody>
      </p:sp>
      <p:sp>
        <p:nvSpPr>
          <p:cNvPr id="5" name="Text Box 19">
            <a:extLst>
              <a:ext uri="{FF2B5EF4-FFF2-40B4-BE49-F238E27FC236}">
                <a16:creationId xmlns:a16="http://schemas.microsoft.com/office/drawing/2014/main" id="{286BF52D-590F-4474-A590-144F11015A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3652" y="4285705"/>
            <a:ext cx="1439863" cy="368300"/>
          </a:xfrm>
          <a:prstGeom prst="rect">
            <a:avLst/>
          </a:prstGeom>
          <a:solidFill>
            <a:srgbClr val="FF9900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1125"/>
              </a:spcBef>
              <a:buNone/>
            </a:pPr>
            <a:r>
              <a:rPr lang="es-AR" altLang="es-AR" sz="1800" b="1"/>
              <a:t> ISR_Tmr1</a:t>
            </a:r>
          </a:p>
        </p:txBody>
      </p:sp>
      <p:sp>
        <p:nvSpPr>
          <p:cNvPr id="6" name="Text Box 20">
            <a:extLst>
              <a:ext uri="{FF2B5EF4-FFF2-40B4-BE49-F238E27FC236}">
                <a16:creationId xmlns:a16="http://schemas.microsoft.com/office/drawing/2014/main" id="{3CED3FF9-DDA6-4B56-8D57-F0803D3BF4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3652" y="4861967"/>
            <a:ext cx="1439863" cy="368300"/>
          </a:xfrm>
          <a:prstGeom prst="rect">
            <a:avLst/>
          </a:prstGeom>
          <a:solidFill>
            <a:srgbClr val="FF9900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1125"/>
              </a:spcBef>
              <a:buNone/>
            </a:pPr>
            <a:r>
              <a:rPr lang="es-AR" altLang="es-AR" sz="1800" b="1"/>
              <a:t>isr_UART</a:t>
            </a:r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id="{67155AD8-52B6-41E4-BBD8-59AFB38D55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43652" y="5365205"/>
            <a:ext cx="1439863" cy="368300"/>
          </a:xfrm>
          <a:prstGeom prst="rect">
            <a:avLst/>
          </a:prstGeom>
          <a:solidFill>
            <a:srgbClr val="FF9900">
              <a:alpha val="7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1125"/>
              </a:spcBef>
              <a:buNone/>
            </a:pPr>
            <a:r>
              <a:rPr lang="es-AR" altLang="es-AR" sz="1800" b="1"/>
              <a:t>isr_TMR2</a:t>
            </a:r>
          </a:p>
        </p:txBody>
      </p:sp>
      <p:sp>
        <p:nvSpPr>
          <p:cNvPr id="8" name="Line 15">
            <a:extLst>
              <a:ext uri="{FF2B5EF4-FFF2-40B4-BE49-F238E27FC236}">
                <a16:creationId xmlns:a16="http://schemas.microsoft.com/office/drawing/2014/main" id="{811FFC78-03E1-4377-8895-2E483DAD53B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7527" y="4284117"/>
            <a:ext cx="1439863" cy="649288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9" name="Line 15">
            <a:extLst>
              <a:ext uri="{FF2B5EF4-FFF2-40B4-BE49-F238E27FC236}">
                <a16:creationId xmlns:a16="http://schemas.microsoft.com/office/drawing/2014/main" id="{26DF9558-CB0F-4FE6-AE38-ECB32256BC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527527" y="4715917"/>
            <a:ext cx="1439863" cy="649288"/>
          </a:xfrm>
          <a:prstGeom prst="line">
            <a:avLst/>
          </a:prstGeom>
          <a:noFill/>
          <a:ln w="9360">
            <a:solidFill>
              <a:srgbClr val="292929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B5F499A-0129-44EA-BC55-0F96E9AEA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917" y="2481168"/>
            <a:ext cx="36718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s-AR" altLang="es-AR" b="1" dirty="0">
                <a:solidFill>
                  <a:srgbClr val="FF0000"/>
                </a:solidFill>
              </a:rPr>
              <a:t>&gt;&gt;&gt; Vector de interrupción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70A59DB-5F47-44EA-AD75-69CB31E59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108" y="3280066"/>
            <a:ext cx="3816424" cy="6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6088" indent="-446088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70000"/>
              <a:buFont typeface="Wingdings" panose="05000000000000000000" pitchFamily="2" charset="2"/>
              <a:buChar char=""/>
            </a:pPr>
            <a:r>
              <a:rPr lang="es-AR" altLang="es-AR" sz="2400" dirty="0"/>
              <a:t>¿Qué es un vector de interrupción?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2E9F8A9A-4EE5-4ADA-BB18-4D4A0A69F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0920" y="3960377"/>
            <a:ext cx="367188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s-AR" altLang="es-AR" b="1" dirty="0">
                <a:solidFill>
                  <a:srgbClr val="FF0000"/>
                </a:solidFill>
              </a:rPr>
              <a:t>&gt;&gt;&gt; una dirección (un puntero)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CD3BFFDC-AE6C-44BF-AF53-9B81BC753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5327" y="4816833"/>
            <a:ext cx="3791205" cy="395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46088" indent="-446088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80000"/>
              </a:lnSpc>
              <a:spcBef>
                <a:spcPts val="500"/>
              </a:spcBef>
              <a:buClr>
                <a:srgbClr val="CC9900"/>
              </a:buClr>
              <a:buSzPct val="70000"/>
              <a:buFont typeface="Wingdings" panose="05000000000000000000" pitchFamily="2" charset="2"/>
              <a:buChar char=""/>
            </a:pPr>
            <a:r>
              <a:rPr lang="es-AR" altLang="es-AR" sz="2400" dirty="0"/>
              <a:t>¿Cuántos vectores hay?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B6A8292C-B4E1-48B6-9ECA-A9FC380C22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4610" y="5342657"/>
            <a:ext cx="46831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r>
              <a:rPr lang="es-AR" altLang="es-AR" b="1" dirty="0">
                <a:solidFill>
                  <a:srgbClr val="FF0000"/>
                </a:solidFill>
              </a:rPr>
              <a:t>&gt;&gt;&gt; tantos como interrupciones haya</a:t>
            </a:r>
          </a:p>
        </p:txBody>
      </p:sp>
      <p:sp>
        <p:nvSpPr>
          <p:cNvPr id="41" name="Rectangle 1">
            <a:extLst>
              <a:ext uri="{FF2B5EF4-FFF2-40B4-BE49-F238E27FC236}">
                <a16:creationId xmlns:a16="http://schemas.microsoft.com/office/drawing/2014/main" id="{E57D2592-0C58-4D0F-A651-E7870442C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75520" y="375899"/>
            <a:ext cx="8724900" cy="688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FFC545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2pPr>
            <a:lvl3pPr marL="11430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3pPr>
            <a:lvl4pPr marL="16002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4pPr>
            <a:lvl5pPr marL="20574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5pPr>
            <a:lvl6pPr marL="25146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6pPr>
            <a:lvl7pPr marL="29718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7pPr>
            <a:lvl8pPr marL="34290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8pPr>
            <a:lvl9pPr marL="38862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9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altLang="es-AR" sz="4000" b="1" dirty="0">
                <a:latin typeface="Arial" panose="020B0604020202020204" pitchFamily="34" charset="0"/>
                <a:cs typeface="Arial" panose="020B0604020202020204" pitchFamily="34" charset="0"/>
              </a:rPr>
              <a:t>Tabla de vectores de interrupción</a:t>
            </a:r>
            <a:endParaRPr lang="en-US" altLang="es-AR" sz="4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Marcador de fecha 1">
            <a:extLst>
              <a:ext uri="{FF2B5EF4-FFF2-40B4-BE49-F238E27FC236}">
                <a16:creationId xmlns:a16="http://schemas.microsoft.com/office/drawing/2014/main" id="{E24AFB75-4152-4712-9D58-269FC3804329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39" name="Marcador de número de diapositiva 3">
            <a:extLst>
              <a:ext uri="{FF2B5EF4-FFF2-40B4-BE49-F238E27FC236}">
                <a16:creationId xmlns:a16="http://schemas.microsoft.com/office/drawing/2014/main" id="{5CDA6844-A03D-489F-95FA-F70B0220851F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21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40" name="Marcador de pie de página 2">
            <a:extLst>
              <a:ext uri="{FF2B5EF4-FFF2-40B4-BE49-F238E27FC236}">
                <a16:creationId xmlns:a16="http://schemas.microsoft.com/office/drawing/2014/main" id="{DA62BACA-3E0B-4549-B521-07421739F47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095958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7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0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3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6" dur="5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19" dur="5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2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5" dur="500"/>
                                        <p:tgtEl>
                                          <p:spTgt spid="12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28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1" dur="500"/>
                                        <p:tgtEl>
                                          <p:spTgt spid="12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4" dur="500"/>
                                        <p:tgtEl>
                                          <p:spTgt spid="12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37" dur="500"/>
                                        <p:tgtEl>
                                          <p:spTgt spid="12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0" dur="500"/>
                                        <p:tgtEl>
                                          <p:spTgt spid="12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3" dur="500"/>
                                        <p:tgtEl>
                                          <p:spTgt spid="12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withGroup">
                            <p:stCondLst>
                              <p:cond delay="500"/>
                            </p:stCondLst>
                            <p:childTnLst>
                              <p:par>
                                <p:cTn id="4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7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2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3" dur="1000" fill="hold"/>
                                        <p:tgtEl>
                                          <p:spTgt spid="12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00857 C -0.01081 -0.01343 -0.02214 -0.01574 -0.03281 -0.02014 C -0.04818 -0.02639 -0.06302 -0.03264 -0.07956 -0.03611 C -0.0944 -0.03935 -0.10977 -0.04005 -0.12526 -0.04306 C -0.14714 -0.03982 -0.17031 -0.0375 -0.19206 -0.03171 C -0.21341 -0.0169 -0.18229 -0.0375 -0.20729 -0.02477 C -0.20925 -0.02384 -0.21055 -0.02107 -0.21263 -0.02014 C -0.21732 -0.01759 -0.22305 -0.01806 -0.228 -0.01551 C -0.23021 -0.01435 -0.23229 -0.01227 -0.23477 -0.01088 C -0.23646 -0.00995 -0.23828 -0.00926 -0.23998 -0.00857 C -0.24701 -0.00185 -0.25352 -0.00463 -0.26042 0.00046 C -0.27123 0.00856 -0.27956 0.01829 -0.29128 0.02361 C -0.30248 0.03356 -0.29779 0.03009 -0.30469 0.03518 " pathEditMode="relative" rAng="0" ptsTypes="AAAAAAAAAAAAA">
                                      <p:cBhvr>
                                        <p:cTn id="6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234" y="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4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5" dur="1000" fill="hold"/>
                                        <p:tgtEl>
                                          <p:spTgt spid="12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70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0 L -0.28933 -0.00556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66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5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6" dur="1000" fill="hold"/>
                                        <p:tgtEl>
                                          <p:spTgt spid="12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8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7.40741E-7 L -0.28933 -0.06019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466" y="-30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86" dur="10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7" dur="1000" fill="hold"/>
                                        <p:tgtEl>
                                          <p:spTgt spid="12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9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1.85185E-6 L -0.28412 -0.09514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06" y="-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9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10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 nodeType="afterGroup">
                            <p:stCondLst>
                              <p:cond delay="12000"/>
                            </p:stCondLst>
                            <p:childTnLst>
                              <p:par>
                                <p:cTn id="10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7037E-7 L -0.28412 -0.12083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206" y="-60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10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1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 nodeType="afterGroup">
                            <p:stCondLst>
                              <p:cond delay="15000"/>
                            </p:stCondLst>
                            <p:childTnLst>
                              <p:par>
                                <p:cTn id="114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7.40741E-7 L -0.28334 -0.12315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67" y="-6157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2" grpId="0" animBg="1"/>
      <p:bldP spid="23" grpId="0" animBg="1"/>
      <p:bldP spid="2" grpId="0" animBg="1"/>
      <p:bldP spid="2" grpId="1" animBg="1"/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>
            <a:extLst>
              <a:ext uri="{FF2B5EF4-FFF2-40B4-BE49-F238E27FC236}">
                <a16:creationId xmlns:a16="http://schemas.microsoft.com/office/drawing/2014/main" id="{8E584678-C54B-42FD-8A35-3B6817DFD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5720" y="369185"/>
            <a:ext cx="3967035" cy="5761264"/>
          </a:xfrm>
          <a:prstGeom prst="rect">
            <a:avLst/>
          </a:prstGeom>
          <a:noFill/>
          <a:ln w="38100" cap="sq">
            <a:solidFill>
              <a:srgbClr val="808080"/>
            </a:solidFill>
            <a:prstDash val="sysDot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42" name="Rectangle 6">
            <a:extLst>
              <a:ext uri="{FF2B5EF4-FFF2-40B4-BE49-F238E27FC236}">
                <a16:creationId xmlns:a16="http://schemas.microsoft.com/office/drawing/2014/main" id="{406E9D72-5D5C-4EE7-88F8-9C5334C9C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688" y="5013176"/>
            <a:ext cx="4523877" cy="1008113"/>
          </a:xfrm>
          <a:prstGeom prst="rect">
            <a:avLst/>
          </a:prstGeom>
          <a:solidFill>
            <a:srgbClr val="FFFF00">
              <a:alpha val="25098"/>
            </a:srgbClr>
          </a:solidFill>
          <a:ln w="25560" cap="sq">
            <a:solidFill>
              <a:srgbClr val="3A5F8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3B79C590-D852-41A6-A749-9223ED4F0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1806" y="1556792"/>
            <a:ext cx="3139908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FFC545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2pPr>
            <a:lvl3pPr marL="11430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3pPr>
            <a:lvl4pPr marL="16002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4pPr>
            <a:lvl5pPr marL="20574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5pPr>
            <a:lvl6pPr marL="25146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6pPr>
            <a:lvl7pPr marL="29718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7pPr>
            <a:lvl8pPr marL="34290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8pPr>
            <a:lvl9pPr marL="38862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9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altLang="es-AR" sz="4800" dirty="0">
                <a:latin typeface="AR CENA" panose="02000000000000000000" pitchFamily="2" charset="0"/>
              </a:rPr>
              <a:t>¿Dónde está la IVT?</a:t>
            </a:r>
            <a:endParaRPr lang="en-US" altLang="es-AR" sz="4800" dirty="0">
              <a:latin typeface="AR CENA" panose="02000000000000000000" pitchFamily="2" charset="0"/>
            </a:endParaRPr>
          </a:p>
        </p:txBody>
      </p:sp>
      <p:pic>
        <p:nvPicPr>
          <p:cNvPr id="20" name="Picture 2" descr="Imagen relacionada">
            <a:extLst>
              <a:ext uri="{FF2B5EF4-FFF2-40B4-BE49-F238E27FC236}">
                <a16:creationId xmlns:a16="http://schemas.microsoft.com/office/drawing/2014/main" id="{2A73F8F2-9847-4260-8AB1-2BD831008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374" y="413727"/>
            <a:ext cx="3200201" cy="5716722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ribl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Marcador de fecha 1">
            <a:extLst>
              <a:ext uri="{FF2B5EF4-FFF2-40B4-BE49-F238E27FC236}">
                <a16:creationId xmlns:a16="http://schemas.microsoft.com/office/drawing/2014/main" id="{3CAE11E0-3E33-4073-B6AC-9F9A12AB5AC9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1" name="Marcador de número de diapositiva 3">
            <a:extLst>
              <a:ext uri="{FF2B5EF4-FFF2-40B4-BE49-F238E27FC236}">
                <a16:creationId xmlns:a16="http://schemas.microsoft.com/office/drawing/2014/main" id="{8F90C8C7-9F29-4F3C-93EF-39F5A3CD26B2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22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2" name="Marcador de pie de página 2">
            <a:extLst>
              <a:ext uri="{FF2B5EF4-FFF2-40B4-BE49-F238E27FC236}">
                <a16:creationId xmlns:a16="http://schemas.microsoft.com/office/drawing/2014/main" id="{698E4C1F-C45B-4487-A924-B0B45E68392E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393886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">
            <a:extLst>
              <a:ext uri="{FF2B5EF4-FFF2-40B4-BE49-F238E27FC236}">
                <a16:creationId xmlns:a16="http://schemas.microsoft.com/office/drawing/2014/main" id="{3B79C590-D852-41A6-A749-9223ED4F05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0876" y="944725"/>
            <a:ext cx="2249816" cy="4605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>
            <a:lvl1pPr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 kern="1200">
                <a:solidFill>
                  <a:srgbClr val="FFC545"/>
                </a:solidFill>
                <a:latin typeface="+mj-lt"/>
                <a:ea typeface="+mj-ea"/>
                <a:cs typeface="+mj-cs"/>
              </a:defRPr>
            </a:lvl1pPr>
            <a:lvl2pPr marL="742950" indent="-28575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2pPr>
            <a:lvl3pPr marL="11430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3pPr>
            <a:lvl4pPr marL="16002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4pPr>
            <a:lvl5pPr marL="20574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5pPr>
            <a:lvl6pPr marL="25146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6pPr>
            <a:lvl7pPr marL="29718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7pPr>
            <a:lvl8pPr marL="34290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8pPr>
            <a:lvl9pPr marL="3886200" indent="-228600" algn="ctr" defTabSz="449263" rtl="0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defRPr sz="4400">
                <a:solidFill>
                  <a:srgbClr val="FFC545"/>
                </a:solidFill>
                <a:latin typeface="Impact" panose="020B0806030902050204" pitchFamily="34" charset="0"/>
                <a:cs typeface="DejaVu Sans" charset="0"/>
              </a:defRPr>
            </a:lvl9pPr>
          </a:lstStyle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s-AR" altLang="es-AR" sz="3600" dirty="0">
                <a:latin typeface="AR CENA" panose="02000000000000000000" pitchFamily="2" charset="0"/>
              </a:rPr>
              <a:t>¿Qué hay en la IVT y como está organizado?</a:t>
            </a:r>
            <a:endParaRPr lang="en-US" altLang="es-AR" sz="3600" dirty="0">
              <a:latin typeface="AR CENA" panose="02000000000000000000" pitchFamily="2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3CBC3CCB-9686-4827-85F9-9C9F54BADC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60" y="269141"/>
            <a:ext cx="3368795" cy="5756156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ribl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4007AE36-0CFA-4686-AE59-06EE2C77874C}"/>
              </a:ext>
            </a:extLst>
          </p:cNvPr>
          <p:cNvSpPr/>
          <p:nvPr/>
        </p:nvSpPr>
        <p:spPr>
          <a:xfrm>
            <a:off x="9015040" y="656104"/>
            <a:ext cx="2337544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AR" sz="1100" dirty="0"/>
              <a:t>void SPI0_IRQHandler(void)</a:t>
            </a:r>
          </a:p>
          <a:p>
            <a:r>
              <a:rPr lang="es-AR" sz="1100" dirty="0"/>
              <a:t>void SPI1_IRQHandler(void);</a:t>
            </a:r>
          </a:p>
          <a:p>
            <a:r>
              <a:rPr lang="es-AR" sz="1100" dirty="0"/>
              <a:t>void DAC0_IRQHandler(void);</a:t>
            </a:r>
          </a:p>
          <a:p>
            <a:r>
              <a:rPr lang="es-AR" sz="1100" dirty="0"/>
              <a:t>void UART0_IRQHandler(void);</a:t>
            </a:r>
          </a:p>
          <a:p>
            <a:r>
              <a:rPr lang="es-AR" sz="1100" dirty="0"/>
              <a:t>void UART1_IRQHandler(void);</a:t>
            </a:r>
          </a:p>
          <a:p>
            <a:r>
              <a:rPr lang="es-AR" sz="1100" dirty="0"/>
              <a:t>void UART2_IRQHandler(void);</a:t>
            </a:r>
          </a:p>
          <a:p>
            <a:r>
              <a:rPr lang="es-AR" sz="1100" dirty="0"/>
              <a:t>void </a:t>
            </a:r>
            <a:r>
              <a:rPr lang="es-AR" sz="1100" dirty="0" err="1"/>
              <a:t>FAIM_IRQHandler</a:t>
            </a:r>
            <a:r>
              <a:rPr lang="es-AR" sz="1100" dirty="0"/>
              <a:t>(void);</a:t>
            </a:r>
          </a:p>
          <a:p>
            <a:r>
              <a:rPr lang="es-AR" sz="1100" dirty="0"/>
              <a:t>void I2C1_IRQHandler(void);</a:t>
            </a:r>
          </a:p>
          <a:p>
            <a:r>
              <a:rPr lang="es-AR" sz="1100" dirty="0"/>
              <a:t>void I2C0_IRQHandler(void);</a:t>
            </a:r>
          </a:p>
          <a:p>
            <a:r>
              <a:rPr lang="es-AR" sz="1100" dirty="0"/>
              <a:t>void </a:t>
            </a:r>
            <a:r>
              <a:rPr lang="es-AR" sz="1100" dirty="0" err="1"/>
              <a:t>SCT_IRQHandler</a:t>
            </a:r>
            <a:r>
              <a:rPr lang="es-AR" sz="1100" dirty="0"/>
              <a:t>(void);</a:t>
            </a:r>
          </a:p>
          <a:p>
            <a:r>
              <a:rPr lang="es-AR" sz="1100" dirty="0"/>
              <a:t>void </a:t>
            </a:r>
            <a:r>
              <a:rPr lang="es-AR" sz="1100" dirty="0" err="1"/>
              <a:t>MRT_IRQHandler</a:t>
            </a:r>
            <a:r>
              <a:rPr lang="es-AR" sz="1100" dirty="0"/>
              <a:t>(void);</a:t>
            </a:r>
          </a:p>
          <a:p>
            <a:r>
              <a:rPr lang="es-AR" sz="1100" dirty="0"/>
              <a:t>void </a:t>
            </a:r>
            <a:r>
              <a:rPr lang="es-AR" sz="1100" dirty="0" err="1"/>
              <a:t>CMP_IRQHandler</a:t>
            </a:r>
            <a:r>
              <a:rPr lang="es-AR" sz="1100" dirty="0"/>
              <a:t>(void);</a:t>
            </a:r>
          </a:p>
          <a:p>
            <a:r>
              <a:rPr lang="es-AR" sz="1100" dirty="0"/>
              <a:t>void </a:t>
            </a:r>
            <a:r>
              <a:rPr lang="es-AR" sz="1100" dirty="0" err="1"/>
              <a:t>WDT_IRQHandler</a:t>
            </a:r>
            <a:r>
              <a:rPr lang="es-AR" sz="1100" dirty="0"/>
              <a:t>(void);</a:t>
            </a:r>
          </a:p>
          <a:p>
            <a:r>
              <a:rPr lang="es-AR" sz="1100" dirty="0"/>
              <a:t>void </a:t>
            </a:r>
            <a:r>
              <a:rPr lang="es-AR" sz="1100" dirty="0" err="1"/>
              <a:t>BOD_IRQHandler</a:t>
            </a:r>
            <a:r>
              <a:rPr lang="es-AR" sz="1100" dirty="0"/>
              <a:t>(void);</a:t>
            </a:r>
          </a:p>
          <a:p>
            <a:r>
              <a:rPr lang="es-AR" sz="1100" dirty="0"/>
              <a:t>void </a:t>
            </a:r>
            <a:r>
              <a:rPr lang="es-AR" sz="1100" dirty="0" err="1"/>
              <a:t>FLASH_IRQHandler</a:t>
            </a:r>
            <a:r>
              <a:rPr lang="es-AR" sz="1100" dirty="0"/>
              <a:t>(void);</a:t>
            </a:r>
          </a:p>
          <a:p>
            <a:r>
              <a:rPr lang="es-AR" sz="1100" dirty="0"/>
              <a:t>void </a:t>
            </a:r>
            <a:r>
              <a:rPr lang="es-AR" sz="1100" dirty="0" err="1"/>
              <a:t>WKT_IRQHandler</a:t>
            </a:r>
            <a:r>
              <a:rPr lang="es-AR" sz="1100" dirty="0"/>
              <a:t>(void);</a:t>
            </a:r>
          </a:p>
          <a:p>
            <a:r>
              <a:rPr lang="es-AR" sz="1100" dirty="0"/>
              <a:t>void </a:t>
            </a:r>
            <a:r>
              <a:rPr lang="es-AR" sz="1100" dirty="0" err="1"/>
              <a:t>ADC_SEQA_IRQHandler</a:t>
            </a:r>
            <a:r>
              <a:rPr lang="es-AR" sz="1100" dirty="0"/>
              <a:t>(void);</a:t>
            </a:r>
          </a:p>
          <a:p>
            <a:r>
              <a:rPr lang="es-AR" sz="1100" dirty="0"/>
              <a:t>void </a:t>
            </a:r>
            <a:r>
              <a:rPr lang="es-AR" sz="1100" dirty="0" err="1"/>
              <a:t>ADC_SEQB_IRQHandler</a:t>
            </a:r>
            <a:r>
              <a:rPr lang="es-AR" sz="1100" dirty="0"/>
              <a:t>(void);</a:t>
            </a:r>
          </a:p>
          <a:p>
            <a:r>
              <a:rPr lang="es-AR" sz="1100" dirty="0"/>
              <a:t>void </a:t>
            </a:r>
            <a:r>
              <a:rPr lang="es-AR" sz="1100" dirty="0" err="1"/>
              <a:t>ADC_THCMP_IRQHandler</a:t>
            </a:r>
            <a:r>
              <a:rPr lang="es-AR" sz="1100" dirty="0"/>
              <a:t>(void);</a:t>
            </a:r>
          </a:p>
          <a:p>
            <a:r>
              <a:rPr lang="es-AR" sz="1100" dirty="0"/>
              <a:t>void </a:t>
            </a:r>
            <a:r>
              <a:rPr lang="es-AR" sz="1100" dirty="0" err="1"/>
              <a:t>ADC_OVR_IRQHandler</a:t>
            </a:r>
            <a:r>
              <a:rPr lang="es-AR" sz="1100" dirty="0"/>
              <a:t>(void);</a:t>
            </a:r>
          </a:p>
          <a:p>
            <a:r>
              <a:rPr lang="es-AR" sz="1100" dirty="0"/>
              <a:t>void </a:t>
            </a:r>
            <a:r>
              <a:rPr lang="es-AR" sz="1100" dirty="0" err="1"/>
              <a:t>DMA_IRQHandler</a:t>
            </a:r>
            <a:r>
              <a:rPr lang="es-AR" sz="1100" dirty="0"/>
              <a:t>(void);</a:t>
            </a:r>
          </a:p>
          <a:p>
            <a:r>
              <a:rPr lang="es-AR" sz="1100" dirty="0"/>
              <a:t>void I2C2_IRQHandler(void);</a:t>
            </a:r>
          </a:p>
          <a:p>
            <a:r>
              <a:rPr lang="es-AR" sz="1100" dirty="0"/>
              <a:t>void I2C3_IRQHandler(void);</a:t>
            </a:r>
          </a:p>
          <a:p>
            <a:r>
              <a:rPr lang="es-AR" sz="1100" dirty="0"/>
              <a:t>void CTIMER0_IRQHandler(void);</a:t>
            </a:r>
          </a:p>
          <a:p>
            <a:r>
              <a:rPr lang="es-AR" sz="1100" dirty="0"/>
              <a:t>void PININT0_IRQHandler(void);</a:t>
            </a:r>
          </a:p>
          <a:p>
            <a:r>
              <a:rPr lang="es-AR" sz="1100" dirty="0"/>
              <a:t>void PININT1_IRQHandler(void);</a:t>
            </a:r>
          </a:p>
          <a:p>
            <a:r>
              <a:rPr lang="es-AR" sz="1100" dirty="0"/>
              <a:t>void PININT2_IRQHandler(void);</a:t>
            </a:r>
          </a:p>
          <a:p>
            <a:r>
              <a:rPr lang="es-AR" sz="1100" dirty="0"/>
              <a:t>void PININT3_IRQHandler(void);</a:t>
            </a:r>
          </a:p>
          <a:p>
            <a:r>
              <a:rPr lang="es-AR" sz="1100" dirty="0"/>
              <a:t>void PININT4_IRQHandler(void);</a:t>
            </a:r>
          </a:p>
          <a:p>
            <a:r>
              <a:rPr lang="es-AR" sz="1100" dirty="0"/>
              <a:t>void PININT5_IRQHandler(void);</a:t>
            </a:r>
          </a:p>
          <a:p>
            <a:r>
              <a:rPr lang="es-AR" sz="1100" dirty="0"/>
              <a:t>void PININT6_IRQHandler(void);</a:t>
            </a:r>
          </a:p>
          <a:p>
            <a:r>
              <a:rPr lang="es-AR" sz="1100" dirty="0"/>
              <a:t>void PININT7_IRQHandler(void);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9EEB1CFD-BFE8-4B6D-85BD-C312A0FE7582}"/>
              </a:ext>
            </a:extLst>
          </p:cNvPr>
          <p:cNvCxnSpPr>
            <a:cxnSpLocks/>
          </p:cNvCxnSpPr>
          <p:nvPr/>
        </p:nvCxnSpPr>
        <p:spPr bwMode="auto">
          <a:xfrm flipV="1">
            <a:off x="4767235" y="620688"/>
            <a:ext cx="1191195" cy="4929230"/>
          </a:xfrm>
          <a:prstGeom prst="straightConnector1">
            <a:avLst/>
          </a:prstGeom>
          <a:solidFill>
            <a:srgbClr val="00B8FF"/>
          </a:solidFill>
          <a:ln w="3175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oval" w="lg" len="lg"/>
            <a:tailEnd type="stealth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5203B74-AB44-4AEA-9BDD-F7319C799330}"/>
              </a:ext>
            </a:extLst>
          </p:cNvPr>
          <p:cNvSpPr txBox="1"/>
          <p:nvPr/>
        </p:nvSpPr>
        <p:spPr>
          <a:xfrm>
            <a:off x="6603847" y="2094480"/>
            <a:ext cx="15321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600" dirty="0"/>
              <a:t>Zona reservada para Excepciones</a:t>
            </a:r>
          </a:p>
          <a:p>
            <a:pPr algn="ctr"/>
            <a:r>
              <a:rPr lang="es-AR" sz="1600" dirty="0"/>
              <a:t>(5:15)</a:t>
            </a:r>
          </a:p>
        </p:txBody>
      </p:sp>
      <p:sp>
        <p:nvSpPr>
          <p:cNvPr id="22" name="Cerrar llave 21">
            <a:extLst>
              <a:ext uri="{FF2B5EF4-FFF2-40B4-BE49-F238E27FC236}">
                <a16:creationId xmlns:a16="http://schemas.microsoft.com/office/drawing/2014/main" id="{D4F1A143-3417-4645-845A-48C990A740E3}"/>
              </a:ext>
            </a:extLst>
          </p:cNvPr>
          <p:cNvSpPr/>
          <p:nvPr/>
        </p:nvSpPr>
        <p:spPr bwMode="auto">
          <a:xfrm>
            <a:off x="10906540" y="297630"/>
            <a:ext cx="374036" cy="5899381"/>
          </a:xfrm>
          <a:prstGeom prst="rightBrace">
            <a:avLst>
              <a:gd name="adj1" fmla="val 108996"/>
              <a:gd name="adj2" fmla="val 49088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s-AR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6B2CFD5-55C0-4C99-863C-9E677C18F641}"/>
              </a:ext>
            </a:extLst>
          </p:cNvPr>
          <p:cNvSpPr txBox="1"/>
          <p:nvPr/>
        </p:nvSpPr>
        <p:spPr>
          <a:xfrm>
            <a:off x="10853250" y="2476323"/>
            <a:ext cx="13048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600" dirty="0"/>
              <a:t>Interrupciones</a:t>
            </a:r>
          </a:p>
          <a:p>
            <a:pPr algn="ctr"/>
            <a:r>
              <a:rPr lang="es-AR" sz="1600" dirty="0"/>
              <a:t>(32)</a:t>
            </a:r>
          </a:p>
        </p:txBody>
      </p:sp>
      <p:sp>
        <p:nvSpPr>
          <p:cNvPr id="24" name="22 Pentágono">
            <a:extLst>
              <a:ext uri="{FF2B5EF4-FFF2-40B4-BE49-F238E27FC236}">
                <a16:creationId xmlns:a16="http://schemas.microsoft.com/office/drawing/2014/main" id="{CAB819EF-F260-4E41-A9BA-7816F0717419}"/>
              </a:ext>
            </a:extLst>
          </p:cNvPr>
          <p:cNvSpPr/>
          <p:nvPr/>
        </p:nvSpPr>
        <p:spPr>
          <a:xfrm>
            <a:off x="9369648" y="6373042"/>
            <a:ext cx="952500" cy="303213"/>
          </a:xfrm>
          <a:prstGeom prst="homePlate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s-AR" sz="1100" dirty="0" err="1">
                <a:solidFill>
                  <a:schemeClr val="tx1"/>
                </a:solidFill>
              </a:rPr>
              <a:t>Int</a:t>
            </a:r>
            <a:r>
              <a:rPr lang="es-AR" sz="1100" dirty="0">
                <a:solidFill>
                  <a:schemeClr val="tx1"/>
                </a:solidFill>
              </a:rPr>
              <a:t> core cortexM3</a:t>
            </a:r>
            <a:endParaRPr lang="es-AR" dirty="0">
              <a:solidFill>
                <a:schemeClr val="tx1"/>
              </a:solidFill>
            </a:endParaRPr>
          </a:p>
        </p:txBody>
      </p:sp>
      <p:sp>
        <p:nvSpPr>
          <p:cNvPr id="2" name="Cerrar llave 1">
            <a:extLst>
              <a:ext uri="{FF2B5EF4-FFF2-40B4-BE49-F238E27FC236}">
                <a16:creationId xmlns:a16="http://schemas.microsoft.com/office/drawing/2014/main" id="{8F1989F9-372A-4A53-A998-D39888D4D270}"/>
              </a:ext>
            </a:extLst>
          </p:cNvPr>
          <p:cNvSpPr/>
          <p:nvPr/>
        </p:nvSpPr>
        <p:spPr bwMode="auto">
          <a:xfrm rot="5400000">
            <a:off x="7308051" y="968210"/>
            <a:ext cx="216022" cy="1777630"/>
          </a:xfrm>
          <a:prstGeom prst="rightBrace">
            <a:avLst>
              <a:gd name="adj1" fmla="val 95167"/>
              <a:gd name="adj2" fmla="val 50000"/>
            </a:avLst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endParaRPr lang="es-AR">
              <a:solidFill>
                <a:schemeClr val="bg1"/>
              </a:solidFill>
              <a:latin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FECEF684-13CE-4C00-9BB2-D746854FD8C1}"/>
              </a:ext>
            </a:extLst>
          </p:cNvPr>
          <p:cNvSpPr txBox="1"/>
          <p:nvPr/>
        </p:nvSpPr>
        <p:spPr>
          <a:xfrm>
            <a:off x="5958898" y="342297"/>
            <a:ext cx="3626950" cy="12772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s-A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A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A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ResetISR</a:t>
            </a:r>
            <a:r>
              <a:rPr lang="es-A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A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A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nb-NO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nb-NO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NMI_Handler(</a:t>
            </a:r>
            <a:r>
              <a:rPr lang="nb-NO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nb-NO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nb-NO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nb-NO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HardFault_Handler(</a:t>
            </a:r>
            <a:r>
              <a:rPr lang="nb-NO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nb-NO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s-A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A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A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SVC_Handler</a:t>
            </a:r>
            <a:r>
              <a:rPr lang="es-A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A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A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s-A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A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A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PendSV_Handler</a:t>
            </a:r>
            <a:r>
              <a:rPr lang="es-A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A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A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s-A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A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A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SysTick_Handler</a:t>
            </a:r>
            <a:r>
              <a:rPr lang="es-A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A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A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</a:p>
          <a:p>
            <a:pPr algn="l"/>
            <a:r>
              <a:rPr lang="es-A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A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s-AR" sz="11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IntDefaultHandler</a:t>
            </a:r>
            <a:r>
              <a:rPr lang="es-A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s-AR" sz="1100" b="1" dirty="0">
                <a:solidFill>
                  <a:srgbClr val="7F0055"/>
                </a:solidFill>
                <a:latin typeface="Consolas" panose="020B0609020204030204" pitchFamily="49" charset="0"/>
              </a:rPr>
              <a:t>void</a:t>
            </a:r>
            <a:r>
              <a:rPr lang="es-AR" sz="1100" b="1" dirty="0">
                <a:solidFill>
                  <a:srgbClr val="000000"/>
                </a:solidFill>
                <a:latin typeface="Consolas" panose="020B0609020204030204" pitchFamily="49" charset="0"/>
              </a:rPr>
              <a:t>);</a:t>
            </a:r>
            <a:endParaRPr lang="es-AR" sz="1100" dirty="0"/>
          </a:p>
        </p:txBody>
      </p:sp>
      <p:sp>
        <p:nvSpPr>
          <p:cNvPr id="8" name="Forma libre: forma 7">
            <a:extLst>
              <a:ext uri="{FF2B5EF4-FFF2-40B4-BE49-F238E27FC236}">
                <a16:creationId xmlns:a16="http://schemas.microsoft.com/office/drawing/2014/main" id="{A7AEA6A7-63F2-4F76-8957-A106E6A8399F}"/>
              </a:ext>
            </a:extLst>
          </p:cNvPr>
          <p:cNvSpPr/>
          <p:nvPr/>
        </p:nvSpPr>
        <p:spPr bwMode="auto">
          <a:xfrm>
            <a:off x="7379745" y="342297"/>
            <a:ext cx="2763341" cy="3302727"/>
          </a:xfrm>
          <a:custGeom>
            <a:avLst/>
            <a:gdLst>
              <a:gd name="connsiteX0" fmla="*/ 0 w 2635972"/>
              <a:gd name="connsiteY0" fmla="*/ 2782912 h 3630307"/>
              <a:gd name="connsiteX1" fmla="*/ 161365 w 2635972"/>
              <a:gd name="connsiteY1" fmla="*/ 3353068 h 3630307"/>
              <a:gd name="connsiteX2" fmla="*/ 817581 w 2635972"/>
              <a:gd name="connsiteY2" fmla="*/ 3396098 h 3630307"/>
              <a:gd name="connsiteX3" fmla="*/ 1516828 w 2635972"/>
              <a:gd name="connsiteY3" fmla="*/ 351684 h 3630307"/>
              <a:gd name="connsiteX4" fmla="*/ 2452743 w 2635972"/>
              <a:gd name="connsiteY4" fmla="*/ 71985 h 3630307"/>
              <a:gd name="connsiteX5" fmla="*/ 2635623 w 2635972"/>
              <a:gd name="connsiteY5" fmla="*/ 416230 h 3630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635972" h="3630307">
                <a:moveTo>
                  <a:pt x="0" y="2782912"/>
                </a:moveTo>
                <a:cubicBezTo>
                  <a:pt x="12551" y="3016891"/>
                  <a:pt x="25102" y="3250870"/>
                  <a:pt x="161365" y="3353068"/>
                </a:cubicBezTo>
                <a:cubicBezTo>
                  <a:pt x="297628" y="3455266"/>
                  <a:pt x="591671" y="3896329"/>
                  <a:pt x="817581" y="3396098"/>
                </a:cubicBezTo>
                <a:cubicBezTo>
                  <a:pt x="1043492" y="2895867"/>
                  <a:pt x="1244301" y="905703"/>
                  <a:pt x="1516828" y="351684"/>
                </a:cubicBezTo>
                <a:cubicBezTo>
                  <a:pt x="1789355" y="-202335"/>
                  <a:pt x="2266277" y="61227"/>
                  <a:pt x="2452743" y="71985"/>
                </a:cubicBezTo>
                <a:cubicBezTo>
                  <a:pt x="2639209" y="82743"/>
                  <a:pt x="2637416" y="249486"/>
                  <a:pt x="2635623" y="416230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sys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20" name="Rectangle 6">
            <a:extLst>
              <a:ext uri="{FF2B5EF4-FFF2-40B4-BE49-F238E27FC236}">
                <a16:creationId xmlns:a16="http://schemas.microsoft.com/office/drawing/2014/main" id="{728616D2-5C35-4835-BEE9-BF63A1431F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659" y="656103"/>
            <a:ext cx="1579896" cy="226023"/>
          </a:xfrm>
          <a:prstGeom prst="rect">
            <a:avLst/>
          </a:prstGeom>
          <a:solidFill>
            <a:srgbClr val="FFFF00">
              <a:alpha val="25098"/>
            </a:srgbClr>
          </a:solidFill>
          <a:ln w="25560" cap="sq">
            <a:solidFill>
              <a:srgbClr val="3A5F8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 dirty="0"/>
          </a:p>
        </p:txBody>
      </p:sp>
      <p:sp>
        <p:nvSpPr>
          <p:cNvPr id="25" name="Rectangle 6">
            <a:extLst>
              <a:ext uri="{FF2B5EF4-FFF2-40B4-BE49-F238E27FC236}">
                <a16:creationId xmlns:a16="http://schemas.microsoft.com/office/drawing/2014/main" id="{D2E70B50-8687-424A-AEC8-411EECCF41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9632" y="1968649"/>
            <a:ext cx="1824762" cy="236216"/>
          </a:xfrm>
          <a:prstGeom prst="rect">
            <a:avLst/>
          </a:prstGeom>
          <a:solidFill>
            <a:srgbClr val="FFFF00">
              <a:alpha val="25098"/>
            </a:srgbClr>
          </a:solidFill>
          <a:ln w="25560" cap="sq">
            <a:solidFill>
              <a:srgbClr val="3A5F8B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es-AR" altLang="es-AR" dirty="0"/>
          </a:p>
        </p:txBody>
      </p:sp>
      <p:sp>
        <p:nvSpPr>
          <p:cNvPr id="18" name="Marcador de fecha 1">
            <a:extLst>
              <a:ext uri="{FF2B5EF4-FFF2-40B4-BE49-F238E27FC236}">
                <a16:creationId xmlns:a16="http://schemas.microsoft.com/office/drawing/2014/main" id="{7050D9A7-C84A-4C97-AB6E-CACDA630037C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1" name="Marcador de número de diapositiva 3">
            <a:extLst>
              <a:ext uri="{FF2B5EF4-FFF2-40B4-BE49-F238E27FC236}">
                <a16:creationId xmlns:a16="http://schemas.microsoft.com/office/drawing/2014/main" id="{4559075D-4766-4C75-BE54-5B930E7DF7EA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23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6" name="Marcador de pie de página 2">
            <a:extLst>
              <a:ext uri="{FF2B5EF4-FFF2-40B4-BE49-F238E27FC236}">
                <a16:creationId xmlns:a16="http://schemas.microsoft.com/office/drawing/2014/main" id="{6DC5DC5C-5AB1-42F2-884B-71588E6AFCE9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28826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3.33333E-6 L -0.0017 -0.0680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34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1" nodeType="click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2.96296E-6 L 0.00208 0.04699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4" y="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0" grpId="0" animBg="1"/>
      <p:bldP spid="20" grpId="1" animBg="1"/>
      <p:bldP spid="25" grpId="0" animBg="1"/>
      <p:bldP spid="2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ext Box 3">
            <a:extLst>
              <a:ext uri="{FF2B5EF4-FFF2-40B4-BE49-F238E27FC236}">
                <a16:creationId xmlns:a16="http://schemas.microsoft.com/office/drawing/2014/main" id="{A0A8059C-8184-4AF1-AA62-2B68A61B10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3601" y="136525"/>
            <a:ext cx="8678863" cy="723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Tabla de vectores de interrupción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BD16DE4-4099-4E5F-B67D-97F66DC0FF9B}"/>
              </a:ext>
            </a:extLst>
          </p:cNvPr>
          <p:cNvSpPr/>
          <p:nvPr/>
        </p:nvSpPr>
        <p:spPr>
          <a:xfrm>
            <a:off x="527980" y="1385351"/>
            <a:ext cx="59506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Tx/>
              <a:buFontTx/>
              <a:buNone/>
            </a:pPr>
            <a:r>
              <a:rPr lang="es-AR" altLang="es-AR" sz="3200" dirty="0">
                <a:solidFill>
                  <a:srgbClr val="558ED5"/>
                </a:solidFill>
                <a:ea typeface="Microsoft YaHei" panose="020B0503020204020204" pitchFamily="34" charset="-122"/>
              </a:rPr>
              <a:t>Excepciones internas al core Cortex M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08275DB7-4E80-4A54-BE25-9B22369A7F04}"/>
              </a:ext>
            </a:extLst>
          </p:cNvPr>
          <p:cNvGrpSpPr/>
          <p:nvPr/>
        </p:nvGrpSpPr>
        <p:grpSpPr>
          <a:xfrm>
            <a:off x="449629" y="2459260"/>
            <a:ext cx="6438459" cy="3418012"/>
            <a:chOff x="449629" y="2459260"/>
            <a:chExt cx="6653670" cy="3418012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A26D4A36-301F-4AEE-A95D-D31F8C5176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80" t="3850" b="7865"/>
            <a:stretch/>
          </p:blipFill>
          <p:spPr>
            <a:xfrm>
              <a:off x="449629" y="2459260"/>
              <a:ext cx="6653670" cy="3418012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  <a:effectLst>
              <a:glow rad="101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</p:pic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A4659499-ED43-4505-8876-75E9E4568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7462" y="2462952"/>
              <a:ext cx="3910346" cy="3382046"/>
            </a:xfrm>
            <a:prstGeom prst="rect">
              <a:avLst/>
            </a:prstGeom>
          </p:spPr>
        </p:pic>
      </p:grpSp>
      <p:grpSp>
        <p:nvGrpSpPr>
          <p:cNvPr id="19" name="Grupo 18">
            <a:extLst>
              <a:ext uri="{FF2B5EF4-FFF2-40B4-BE49-F238E27FC236}">
                <a16:creationId xmlns:a16="http://schemas.microsoft.com/office/drawing/2014/main" id="{F23D11B4-77F1-4A21-9E00-D354FDF51B46}"/>
              </a:ext>
            </a:extLst>
          </p:cNvPr>
          <p:cNvGrpSpPr/>
          <p:nvPr/>
        </p:nvGrpSpPr>
        <p:grpSpPr>
          <a:xfrm>
            <a:off x="7921542" y="860252"/>
            <a:ext cx="3636516" cy="5137495"/>
            <a:chOff x="7921542" y="860252"/>
            <a:chExt cx="3636516" cy="5137495"/>
          </a:xfrm>
        </p:grpSpPr>
        <p:pic>
          <p:nvPicPr>
            <p:cNvPr id="30724" name="Picture 4">
              <a:extLst>
                <a:ext uri="{FF2B5EF4-FFF2-40B4-BE49-F238E27FC236}">
                  <a16:creationId xmlns:a16="http://schemas.microsoft.com/office/drawing/2014/main" id="{EC7A4E05-A5AC-47AD-A7A3-09AED4DAF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4237"/>
            <a:stretch/>
          </p:blipFill>
          <p:spPr bwMode="auto">
            <a:xfrm>
              <a:off x="7921542" y="860252"/>
              <a:ext cx="3636516" cy="5137495"/>
            </a:xfrm>
            <a:prstGeom prst="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47C19869-5796-43FF-9A6D-9F21382C4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670845" y="2899045"/>
              <a:ext cx="1033667" cy="241923"/>
            </a:xfrm>
            <a:prstGeom prst="rect">
              <a:avLst/>
            </a:prstGeom>
          </p:spPr>
        </p:pic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4FDE4D0E-D89C-4D1B-A039-FD477D226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32560" y="4405160"/>
              <a:ext cx="1964040" cy="319984"/>
            </a:xfrm>
            <a:prstGeom prst="rect">
              <a:avLst/>
            </a:prstGeom>
          </p:spPr>
        </p:pic>
        <p:pic>
          <p:nvPicPr>
            <p:cNvPr id="16" name="Imagen 15">
              <a:extLst>
                <a:ext uri="{FF2B5EF4-FFF2-40B4-BE49-F238E27FC236}">
                  <a16:creationId xmlns:a16="http://schemas.microsoft.com/office/drawing/2014/main" id="{C968D8A7-FD52-42BF-9854-A6BEB5A36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83814" y="2459260"/>
              <a:ext cx="1912786" cy="350550"/>
            </a:xfrm>
            <a:prstGeom prst="rect">
              <a:avLst/>
            </a:prstGeom>
          </p:spPr>
        </p:pic>
        <p:pic>
          <p:nvPicPr>
            <p:cNvPr id="20" name="Imagen 19">
              <a:extLst>
                <a:ext uri="{FF2B5EF4-FFF2-40B4-BE49-F238E27FC236}">
                  <a16:creationId xmlns:a16="http://schemas.microsoft.com/office/drawing/2014/main" id="{F0556C4F-8C84-43CE-BB7E-9C8AB226993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83006" y="3260518"/>
              <a:ext cx="1912786" cy="350550"/>
            </a:xfrm>
            <a:prstGeom prst="rect">
              <a:avLst/>
            </a:prstGeom>
          </p:spPr>
        </p:pic>
        <p:pic>
          <p:nvPicPr>
            <p:cNvPr id="21" name="Imagen 20">
              <a:extLst>
                <a:ext uri="{FF2B5EF4-FFF2-40B4-BE49-F238E27FC236}">
                  <a16:creationId xmlns:a16="http://schemas.microsoft.com/office/drawing/2014/main" id="{8A14A6C7-DEBF-4094-8B8D-114A5D2E0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83006" y="4046318"/>
              <a:ext cx="1912786" cy="350550"/>
            </a:xfrm>
            <a:prstGeom prst="rect">
              <a:avLst/>
            </a:prstGeom>
          </p:spPr>
        </p:pic>
        <p:pic>
          <p:nvPicPr>
            <p:cNvPr id="18" name="Imagen 17">
              <a:extLst>
                <a:ext uri="{FF2B5EF4-FFF2-40B4-BE49-F238E27FC236}">
                  <a16:creationId xmlns:a16="http://schemas.microsoft.com/office/drawing/2014/main" id="{88A19F67-08E4-4686-9C95-B53E0C626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626435" y="3712338"/>
              <a:ext cx="1296596" cy="255390"/>
            </a:xfrm>
            <a:prstGeom prst="rect">
              <a:avLst/>
            </a:prstGeom>
          </p:spPr>
        </p:pic>
      </p:grp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E98201DE-9DC6-42B3-9096-76DEF085BE7C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2" name="Marcador de número de diapositiva 3">
            <a:extLst>
              <a:ext uri="{FF2B5EF4-FFF2-40B4-BE49-F238E27FC236}">
                <a16:creationId xmlns:a16="http://schemas.microsoft.com/office/drawing/2014/main" id="{049DF5E3-1C69-4921-AA07-8D3FE68CC07A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24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3" name="Marcador de pie de página 2">
            <a:extLst>
              <a:ext uri="{FF2B5EF4-FFF2-40B4-BE49-F238E27FC236}">
                <a16:creationId xmlns:a16="http://schemas.microsoft.com/office/drawing/2014/main" id="{9F2DB8B7-60EC-4BC9-B376-5EDE5F248F7E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 descr="Captura de pantalla de un celular con texto&#10;&#10;Descripción generada automáticamente con confianza media">
            <a:extLst>
              <a:ext uri="{FF2B5EF4-FFF2-40B4-BE49-F238E27FC236}">
                <a16:creationId xmlns:a16="http://schemas.microsoft.com/office/drawing/2014/main" id="{1D2AC802-01DE-4279-A18C-9A98F8237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046" y="4005064"/>
            <a:ext cx="6706006" cy="2037107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CBD16DE4-4099-4E5F-B67D-97F66DC0FF9B}"/>
              </a:ext>
            </a:extLst>
          </p:cNvPr>
          <p:cNvSpPr/>
          <p:nvPr/>
        </p:nvSpPr>
        <p:spPr>
          <a:xfrm>
            <a:off x="1851868" y="260648"/>
            <a:ext cx="73821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buClrTx/>
              <a:buFontTx/>
              <a:buNone/>
            </a:pPr>
            <a:r>
              <a:rPr lang="es-AR" altLang="es-AR" sz="4000" dirty="0">
                <a:solidFill>
                  <a:srgbClr val="558ED5"/>
                </a:solidFill>
                <a:ea typeface="Microsoft YaHei" panose="020B0503020204020204" pitchFamily="34" charset="-122"/>
              </a:rPr>
              <a:t>Excepciones internas al core Cortex M</a:t>
            </a:r>
          </a:p>
        </p:txBody>
      </p:sp>
      <p:sp>
        <p:nvSpPr>
          <p:cNvPr id="14" name="AutoShape 87">
            <a:extLst>
              <a:ext uri="{FF2B5EF4-FFF2-40B4-BE49-F238E27FC236}">
                <a16:creationId xmlns:a16="http://schemas.microsoft.com/office/drawing/2014/main" id="{62D126F6-EA86-46DC-95DD-5F908F1EC4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2544" y="5845118"/>
            <a:ext cx="1097877" cy="354143"/>
          </a:xfrm>
          <a:prstGeom prst="homePlate">
            <a:avLst>
              <a:gd name="adj" fmla="val 50000"/>
            </a:avLst>
          </a:prstGeom>
          <a:solidFill>
            <a:srgbClr val="4F81BD">
              <a:alpha val="20999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1100" dirty="0"/>
              <a:t>Listado INT</a:t>
            </a:r>
          </a:p>
        </p:txBody>
      </p:sp>
      <p:pic>
        <p:nvPicPr>
          <p:cNvPr id="5" name="Imagen 4" descr="Texto, Carta&#10;&#10;Descripción generada automáticamente">
            <a:extLst>
              <a:ext uri="{FF2B5EF4-FFF2-40B4-BE49-F238E27FC236}">
                <a16:creationId xmlns:a16="http://schemas.microsoft.com/office/drawing/2014/main" id="{D07C3D20-71EF-4C8C-AF9B-1AD3EB717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714" y="927701"/>
            <a:ext cx="7136432" cy="3045885"/>
          </a:xfrm>
          <a:prstGeom prst="rect">
            <a:avLst/>
          </a:prstGeom>
        </p:spPr>
      </p:pic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90DDE6F9-D28F-4BB4-96BD-CCB898859218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D7D097AF-B4CC-462D-8D01-C1EF2990F896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25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15CFE810-EF7E-49DD-B62B-10EF66311C33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35591539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0" name="Text Box 6">
            <a:extLst>
              <a:ext uri="{FF2B5EF4-FFF2-40B4-BE49-F238E27FC236}">
                <a16:creationId xmlns:a16="http://schemas.microsoft.com/office/drawing/2014/main" id="{71F82DA2-EF09-4426-82D4-5FFD99BD3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71378" y="83303"/>
            <a:ext cx="8137525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Lista interrupciones (16 a 31)</a:t>
            </a:r>
          </a:p>
        </p:txBody>
      </p:sp>
      <p:pic>
        <p:nvPicPr>
          <p:cNvPr id="15" name="Imagen 14" descr="Tabla&#10;&#10;Descripción generada automáticamente">
            <a:extLst>
              <a:ext uri="{FF2B5EF4-FFF2-40B4-BE49-F238E27FC236}">
                <a16:creationId xmlns:a16="http://schemas.microsoft.com/office/drawing/2014/main" id="{61D06F93-CD43-40AA-BB8D-532A6CA2210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347"/>
          <a:stretch/>
        </p:blipFill>
        <p:spPr>
          <a:xfrm>
            <a:off x="119336" y="890589"/>
            <a:ext cx="2664296" cy="528443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8" name="Imagen 17" descr="Tabla&#10;&#10;Descripción generada automáticamente">
            <a:extLst>
              <a:ext uri="{FF2B5EF4-FFF2-40B4-BE49-F238E27FC236}">
                <a16:creationId xmlns:a16="http://schemas.microsoft.com/office/drawing/2014/main" id="{DB259DD8-8CFC-4D9E-A311-BB2F32777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008" y="924835"/>
            <a:ext cx="2664296" cy="522466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26" name="Rectangle 11">
            <a:extLst>
              <a:ext uri="{FF2B5EF4-FFF2-40B4-BE49-F238E27FC236}">
                <a16:creationId xmlns:a16="http://schemas.microsoft.com/office/drawing/2014/main" id="{9CE06EDB-86B6-44FC-BAB7-57D3BDEF3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075" y="1328801"/>
            <a:ext cx="936104" cy="4808833"/>
          </a:xfrm>
          <a:prstGeom prst="rect">
            <a:avLst/>
          </a:prstGeom>
          <a:solidFill>
            <a:srgbClr val="FF0000">
              <a:alpha val="21999"/>
            </a:srgbClr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pic>
        <p:nvPicPr>
          <p:cNvPr id="24" name="Imagen 23" descr="Texto&#10;&#10;Descripción generada automáticamente">
            <a:extLst>
              <a:ext uri="{FF2B5EF4-FFF2-40B4-BE49-F238E27FC236}">
                <a16:creationId xmlns:a16="http://schemas.microsoft.com/office/drawing/2014/main" id="{2D466C63-354C-4CA0-BF1F-0DB14D7641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8342" y="1255926"/>
            <a:ext cx="3208338" cy="4779834"/>
          </a:xfrm>
          <a:prstGeom prst="rect">
            <a:avLst/>
          </a:prstGeom>
        </p:spPr>
      </p:pic>
      <p:sp>
        <p:nvSpPr>
          <p:cNvPr id="33" name="Text Box 25">
            <a:extLst>
              <a:ext uri="{FF2B5EF4-FFF2-40B4-BE49-F238E27FC236}">
                <a16:creationId xmlns:a16="http://schemas.microsoft.com/office/drawing/2014/main" id="{EAC76CF4-0314-48A8-A608-7514AC0C3F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93223" y="749597"/>
            <a:ext cx="3208338" cy="371475"/>
          </a:xfrm>
          <a:prstGeom prst="rect">
            <a:avLst/>
          </a:prstGeom>
          <a:solidFill>
            <a:srgbClr val="FFFF00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dirty="0"/>
              <a:t>Nombres que pone el fabricante</a:t>
            </a:r>
          </a:p>
        </p:txBody>
      </p:sp>
      <p:sp>
        <p:nvSpPr>
          <p:cNvPr id="34" name="Text Box 25">
            <a:extLst>
              <a:ext uri="{FF2B5EF4-FFF2-40B4-BE49-F238E27FC236}">
                <a16:creationId xmlns:a16="http://schemas.microsoft.com/office/drawing/2014/main" id="{3E5C651C-D8D4-48D9-9EC0-7899EE458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9228" y="815615"/>
            <a:ext cx="3208338" cy="371475"/>
          </a:xfrm>
          <a:prstGeom prst="rect">
            <a:avLst/>
          </a:prstGeom>
          <a:solidFill>
            <a:srgbClr val="FFFF00"/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dirty="0"/>
              <a:t>Nombres que pone el fabricante</a:t>
            </a:r>
          </a:p>
        </p:txBody>
      </p:sp>
      <p:pic>
        <p:nvPicPr>
          <p:cNvPr id="27" name="Imagen 26" descr="Texto&#10;&#10;Descripción generada automáticamente">
            <a:extLst>
              <a:ext uri="{FF2B5EF4-FFF2-40B4-BE49-F238E27FC236}">
                <a16:creationId xmlns:a16="http://schemas.microsoft.com/office/drawing/2014/main" id="{8769064B-4041-421F-AD86-2D7AA6B0FC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2756" y="1275745"/>
            <a:ext cx="2752513" cy="4804013"/>
          </a:xfrm>
          <a:prstGeom prst="rect">
            <a:avLst/>
          </a:prstGeom>
        </p:spPr>
      </p:pic>
      <p:cxnSp>
        <p:nvCxnSpPr>
          <p:cNvPr id="30" name="Conector recto de flecha 29">
            <a:extLst>
              <a:ext uri="{FF2B5EF4-FFF2-40B4-BE49-F238E27FC236}">
                <a16:creationId xmlns:a16="http://schemas.microsoft.com/office/drawing/2014/main" id="{81C0EFE5-E82F-4C74-AF39-DC4E31BE396B}"/>
              </a:ext>
            </a:extLst>
          </p:cNvPr>
          <p:cNvCxnSpPr/>
          <p:nvPr/>
        </p:nvCxnSpPr>
        <p:spPr bwMode="auto">
          <a:xfrm flipV="1">
            <a:off x="1451484" y="1484784"/>
            <a:ext cx="1651272" cy="72008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onector recto de flecha 38">
            <a:extLst>
              <a:ext uri="{FF2B5EF4-FFF2-40B4-BE49-F238E27FC236}">
                <a16:creationId xmlns:a16="http://schemas.microsoft.com/office/drawing/2014/main" id="{B3C1D502-BA3C-429F-B012-70588FEABC6D}"/>
              </a:ext>
            </a:extLst>
          </p:cNvPr>
          <p:cNvCxnSpPr>
            <a:cxnSpLocks/>
          </p:cNvCxnSpPr>
          <p:nvPr/>
        </p:nvCxnSpPr>
        <p:spPr bwMode="auto">
          <a:xfrm>
            <a:off x="1468577" y="3343129"/>
            <a:ext cx="1634179" cy="42935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Conector recto de flecha 42">
            <a:extLst>
              <a:ext uri="{FF2B5EF4-FFF2-40B4-BE49-F238E27FC236}">
                <a16:creationId xmlns:a16="http://schemas.microsoft.com/office/drawing/2014/main" id="{D41FB732-E364-456C-A112-EB2A8BAA664F}"/>
              </a:ext>
            </a:extLst>
          </p:cNvPr>
          <p:cNvCxnSpPr>
            <a:cxnSpLocks/>
          </p:cNvCxnSpPr>
          <p:nvPr/>
        </p:nvCxnSpPr>
        <p:spPr bwMode="auto">
          <a:xfrm flipV="1">
            <a:off x="1485748" y="5909744"/>
            <a:ext cx="1617008" cy="111173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5" name="Conector recto de flecha 44">
            <a:extLst>
              <a:ext uri="{FF2B5EF4-FFF2-40B4-BE49-F238E27FC236}">
                <a16:creationId xmlns:a16="http://schemas.microsoft.com/office/drawing/2014/main" id="{F83A5B6D-FF00-4C0D-8CB3-FA2BEBA04093}"/>
              </a:ext>
            </a:extLst>
          </p:cNvPr>
          <p:cNvCxnSpPr>
            <a:cxnSpLocks/>
          </p:cNvCxnSpPr>
          <p:nvPr/>
        </p:nvCxnSpPr>
        <p:spPr bwMode="auto">
          <a:xfrm>
            <a:off x="8192668" y="1556792"/>
            <a:ext cx="951332" cy="743218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A5AC0980-AC41-4437-A73E-44DA349E9778}"/>
              </a:ext>
            </a:extLst>
          </p:cNvPr>
          <p:cNvCxnSpPr>
            <a:cxnSpLocks/>
          </p:cNvCxnSpPr>
          <p:nvPr/>
        </p:nvCxnSpPr>
        <p:spPr bwMode="auto">
          <a:xfrm flipV="1">
            <a:off x="8112224" y="5909744"/>
            <a:ext cx="1008112" cy="109390"/>
          </a:xfrm>
          <a:prstGeom prst="straightConnector1">
            <a:avLst/>
          </a:prstGeom>
          <a:ln w="28575"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C63824DF-A0A0-467A-AFB6-657BF4F7FAD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388347A2-2236-4F69-AC34-68DFCFB1BA44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26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E4D9F22-14D6-4097-9E92-8034BDD5178F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EA53301B-54D5-43BA-BC58-101A32131F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2811390"/>
            <a:ext cx="1987550" cy="1993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498" name="1 Título">
            <a:extLst>
              <a:ext uri="{FF2B5EF4-FFF2-40B4-BE49-F238E27FC236}">
                <a16:creationId xmlns:a16="http://schemas.microsoft.com/office/drawing/2014/main" id="{FBDC5940-8196-417C-AF28-1E29DF1EE5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15479" y="244960"/>
            <a:ext cx="10642847" cy="1104582"/>
          </a:xfrm>
        </p:spPr>
        <p:txBody>
          <a:bodyPr>
            <a:normAutofit fontScale="90000"/>
          </a:bodyPr>
          <a:lstStyle/>
          <a:p>
            <a:pPr algn="l" eaLnBrk="1" hangingPunct="1"/>
            <a:r>
              <a:rPr lang="es-ES" altLang="es-AR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Volvemos al ejemplo de interrupción, suponiendo ahora que se trata de la PININT0</a:t>
            </a:r>
          </a:p>
        </p:txBody>
      </p:sp>
      <p:sp>
        <p:nvSpPr>
          <p:cNvPr id="22" name="Text Box 20">
            <a:extLst>
              <a:ext uri="{FF2B5EF4-FFF2-40B4-BE49-F238E27FC236}">
                <a16:creationId xmlns:a16="http://schemas.microsoft.com/office/drawing/2014/main" id="{1432BD6D-48FC-4AB0-B3A2-C56F27214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133" y="5553973"/>
            <a:ext cx="8999537" cy="57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>
              <a:buClrTx/>
              <a:buFontTx/>
              <a:buNone/>
            </a:pPr>
            <a:r>
              <a:rPr lang="es-AR" altLang="es-AR" sz="1600" dirty="0">
                <a:latin typeface="Segoe Print" panose="02000600000000000000" pitchFamily="2" charset="0"/>
              </a:rPr>
              <a:t>Si </a:t>
            </a:r>
            <a:r>
              <a:rPr lang="es-AR" altLang="es-AR" sz="1600" b="1" dirty="0">
                <a:latin typeface="Segoe Print" panose="02000600000000000000" pitchFamily="2" charset="0"/>
              </a:rPr>
              <a:t>función</a:t>
            </a:r>
            <a:r>
              <a:rPr lang="es-AR" altLang="es-AR" sz="1600" dirty="0">
                <a:latin typeface="Segoe Print" panose="02000600000000000000" pitchFamily="2" charset="0"/>
              </a:rPr>
              <a:t> es una función de interrupción, cada vez que sea invocada alterará el valor de la variable </a:t>
            </a:r>
            <a:r>
              <a:rPr lang="es-AR" altLang="es-AR" sz="1600" b="1" dirty="0">
                <a:latin typeface="Segoe Print" panose="02000600000000000000" pitchFamily="2" charset="0"/>
              </a:rPr>
              <a:t>sensor</a:t>
            </a:r>
            <a:r>
              <a:rPr lang="es-AR" altLang="es-AR" sz="1600" dirty="0">
                <a:latin typeface="Segoe Print" panose="02000600000000000000" pitchFamily="2" charset="0"/>
              </a:rPr>
              <a:t> y por ende variará nuestra aplicación de manera asincrónica.</a:t>
            </a:r>
          </a:p>
        </p:txBody>
      </p:sp>
      <p:pic>
        <p:nvPicPr>
          <p:cNvPr id="25" name="Picture 1">
            <a:extLst>
              <a:ext uri="{FF2B5EF4-FFF2-40B4-BE49-F238E27FC236}">
                <a16:creationId xmlns:a16="http://schemas.microsoft.com/office/drawing/2014/main" id="{BBCB5187-B54C-4344-8C1D-E6E2CC805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5694" y="2579787"/>
            <a:ext cx="3932482" cy="2865437"/>
          </a:xfrm>
          <a:prstGeom prst="rect">
            <a:avLst/>
          </a:prstGeom>
          <a:gradFill rotWithShape="0">
            <a:gsLst>
              <a:gs pos="0">
                <a:srgbClr val="3A7CCB"/>
              </a:gs>
              <a:gs pos="100000">
                <a:srgbClr val="2C5D98"/>
              </a:gs>
            </a:gsLst>
            <a:lin ang="5400000" scaled="1"/>
          </a:gradFill>
          <a:ln w="9360" cap="sq">
            <a:solidFill>
              <a:srgbClr val="4A7EBB"/>
            </a:solidFill>
            <a:miter lim="800000"/>
            <a:headEnd/>
            <a:tailEnd/>
          </a:ln>
          <a:effectLst>
            <a:outerShdw dist="23040" dir="5400000" algn="ctr" rotWithShape="0">
              <a:srgbClr val="000000">
                <a:alpha val="35036"/>
              </a:srgbClr>
            </a:outerShdw>
          </a:effectLst>
        </p:spPr>
      </p:pic>
      <p:sp>
        <p:nvSpPr>
          <p:cNvPr id="23" name="AutoShape 2">
            <a:extLst>
              <a:ext uri="{FF2B5EF4-FFF2-40B4-BE49-F238E27FC236}">
                <a16:creationId xmlns:a16="http://schemas.microsoft.com/office/drawing/2014/main" id="{F41ED771-D03A-4E26-A933-2C4D54D83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1624" y="1445668"/>
            <a:ext cx="9289032" cy="9144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34B3D6"/>
              </a:gs>
              <a:gs pos="100000">
                <a:srgbClr val="2787A0"/>
              </a:gs>
            </a:gsLst>
            <a:lin ang="5400000" scaled="1"/>
          </a:gradFill>
          <a:ln w="9360" cap="sq">
            <a:solidFill>
              <a:srgbClr val="46AAC5"/>
            </a:solidFill>
            <a:miter lim="800000"/>
            <a:headEnd/>
            <a:tailEnd/>
          </a:ln>
          <a:effectLst>
            <a:outerShdw dist="23040" dir="5400000" algn="ctr" rotWithShape="0">
              <a:srgbClr val="000000">
                <a:alpha val="35036"/>
              </a:srgbClr>
            </a:outerShdw>
          </a:effec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2800" b="1" i="1" dirty="0"/>
              <a:t>¿y donde esta  </a:t>
            </a:r>
            <a:r>
              <a:rPr lang="es-AR" altLang="es-AR" sz="2800" b="1" i="1" dirty="0">
                <a:solidFill>
                  <a:srgbClr val="FF0000"/>
                </a:solidFill>
              </a:rPr>
              <a:t>función </a:t>
            </a:r>
            <a:r>
              <a:rPr lang="es-AR" altLang="es-AR" sz="2800" b="1" i="1" dirty="0"/>
              <a:t>si suponemos que atiende a PININT0?</a:t>
            </a:r>
          </a:p>
          <a:p>
            <a:pPr eaLnBrk="1" hangingPunct="1">
              <a:buClrTx/>
              <a:buFontTx/>
              <a:buNone/>
            </a:pPr>
            <a:r>
              <a:rPr lang="es-AR" altLang="es-AR" sz="3200" b="1" i="1" dirty="0"/>
              <a:t>     ¿en qué dirección? ¿Quién la apunta?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AC97AB07-30CC-459A-BB9E-7864ECFF79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200" dirty="0">
                <a:solidFill>
                  <a:schemeClr val="bg1">
                    <a:lumMod val="75000"/>
                  </a:schemeClr>
                </a:solidFill>
              </a:rPr>
              <a:t>Ing. M. Trujillo</a:t>
            </a:r>
          </a:p>
        </p:txBody>
      </p:sp>
      <p:sp>
        <p:nvSpPr>
          <p:cNvPr id="2" name="Flecha: curvada hacia la izquierda 1">
            <a:extLst>
              <a:ext uri="{FF2B5EF4-FFF2-40B4-BE49-F238E27FC236}">
                <a16:creationId xmlns:a16="http://schemas.microsoft.com/office/drawing/2014/main" id="{2705F3E9-A4EC-4843-BABC-1BA14B084891}"/>
              </a:ext>
            </a:extLst>
          </p:cNvPr>
          <p:cNvSpPr/>
          <p:nvPr/>
        </p:nvSpPr>
        <p:spPr bwMode="auto">
          <a:xfrm rot="1940449">
            <a:off x="9351849" y="2078147"/>
            <a:ext cx="806385" cy="1489348"/>
          </a:xfrm>
          <a:prstGeom prst="curvedLef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3" name="Globo: flecha derecha 2">
            <a:extLst>
              <a:ext uri="{FF2B5EF4-FFF2-40B4-BE49-F238E27FC236}">
                <a16:creationId xmlns:a16="http://schemas.microsoft.com/office/drawing/2014/main" id="{F4C4D757-0681-43EA-8BFB-2AEAF45B6E77}"/>
              </a:ext>
            </a:extLst>
          </p:cNvPr>
          <p:cNvSpPr/>
          <p:nvPr/>
        </p:nvSpPr>
        <p:spPr bwMode="auto">
          <a:xfrm>
            <a:off x="407368" y="3409329"/>
            <a:ext cx="2160240" cy="914399"/>
          </a:xfrm>
          <a:prstGeom prst="rightArrowCallou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Código del </a:t>
            </a:r>
            <a:r>
              <a:rPr kumimoji="0" lang="es-AR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main</a:t>
            </a:r>
            <a:endParaRPr kumimoji="0" lang="es-A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10" name="Globo: flecha derecha 9">
            <a:extLst>
              <a:ext uri="{FF2B5EF4-FFF2-40B4-BE49-F238E27FC236}">
                <a16:creationId xmlns:a16="http://schemas.microsoft.com/office/drawing/2014/main" id="{AD74B199-3051-4E55-A065-A8A8ED385C70}"/>
              </a:ext>
            </a:extLst>
          </p:cNvPr>
          <p:cNvSpPr/>
          <p:nvPr/>
        </p:nvSpPr>
        <p:spPr bwMode="auto">
          <a:xfrm flipH="1">
            <a:off x="9036206" y="3200357"/>
            <a:ext cx="2736306" cy="1152128"/>
          </a:xfrm>
          <a:prstGeom prst="rightArrowCallou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Código de la función de interrupción</a:t>
            </a:r>
          </a:p>
        </p:txBody>
      </p:sp>
      <p:sp>
        <p:nvSpPr>
          <p:cNvPr id="4" name="Estrella: 32 puntas 3">
            <a:extLst>
              <a:ext uri="{FF2B5EF4-FFF2-40B4-BE49-F238E27FC236}">
                <a16:creationId xmlns:a16="http://schemas.microsoft.com/office/drawing/2014/main" id="{A46101FF-FD16-4360-8D53-433D6BC3C64C}"/>
              </a:ext>
            </a:extLst>
          </p:cNvPr>
          <p:cNvSpPr/>
          <p:nvPr/>
        </p:nvSpPr>
        <p:spPr bwMode="auto">
          <a:xfrm>
            <a:off x="127789" y="1228685"/>
            <a:ext cx="2494393" cy="2248355"/>
          </a:xfrm>
          <a:prstGeom prst="star32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¡ojo! No pinchar capas</a:t>
            </a:r>
          </a:p>
        </p:txBody>
      </p:sp>
      <p:sp>
        <p:nvSpPr>
          <p:cNvPr id="5" name="Doble onda 4">
            <a:extLst>
              <a:ext uri="{FF2B5EF4-FFF2-40B4-BE49-F238E27FC236}">
                <a16:creationId xmlns:a16="http://schemas.microsoft.com/office/drawing/2014/main" id="{0D36AEFF-D8E7-4339-B649-CB23815D00DE}"/>
              </a:ext>
            </a:extLst>
          </p:cNvPr>
          <p:cNvSpPr/>
          <p:nvPr/>
        </p:nvSpPr>
        <p:spPr bwMode="auto">
          <a:xfrm>
            <a:off x="8169895" y="4518831"/>
            <a:ext cx="3888432" cy="1152128"/>
          </a:xfrm>
          <a:prstGeom prst="doubleWav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¡debo cambiarle el nombre y ponerle el que me da el fabricante!</a:t>
            </a:r>
          </a:p>
        </p:txBody>
      </p:sp>
    </p:spTree>
    <p:extLst>
      <p:ext uri="{BB962C8B-B14F-4D97-AF65-F5344CB8AC3E}">
        <p14:creationId xmlns:p14="http://schemas.microsoft.com/office/powerpoint/2010/main" val="1084614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" grpId="0" animBg="1"/>
      <p:bldP spid="4" grpId="0" animBg="1"/>
      <p:bldP spid="4" grpId="1" animBg="1"/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n 31" descr="Tabla&#10;&#10;Descripción generada automáticamente">
            <a:extLst>
              <a:ext uri="{FF2B5EF4-FFF2-40B4-BE49-F238E27FC236}">
                <a16:creationId xmlns:a16="http://schemas.microsoft.com/office/drawing/2014/main" id="{0BBA8138-8F9E-4734-8D5D-795C9032E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19" y="858484"/>
            <a:ext cx="2664296" cy="53651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4" name="Imagen 33" descr="Texto&#10;&#10;Descripción generada automáticamente">
            <a:extLst>
              <a:ext uri="{FF2B5EF4-FFF2-40B4-BE49-F238E27FC236}">
                <a16:creationId xmlns:a16="http://schemas.microsoft.com/office/drawing/2014/main" id="{8C27DEA5-C904-49CD-8837-EF5979FA7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6134" y="889575"/>
            <a:ext cx="2750955" cy="4123601"/>
          </a:xfrm>
          <a:prstGeom prst="rect">
            <a:avLst/>
          </a:prstGeom>
        </p:spPr>
      </p:pic>
      <p:sp>
        <p:nvSpPr>
          <p:cNvPr id="31750" name="Text Box 6">
            <a:extLst>
              <a:ext uri="{FF2B5EF4-FFF2-40B4-BE49-F238E27FC236}">
                <a16:creationId xmlns:a16="http://schemas.microsoft.com/office/drawing/2014/main" id="{71F82DA2-EF09-4426-82D4-5FFD99BD3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4726" y="179388"/>
            <a:ext cx="8137525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Lista interrupciones (16 a 31)</a:t>
            </a:r>
          </a:p>
        </p:txBody>
      </p:sp>
      <p:sp>
        <p:nvSpPr>
          <p:cNvPr id="11" name="Rectangle 24">
            <a:extLst>
              <a:ext uri="{FF2B5EF4-FFF2-40B4-BE49-F238E27FC236}">
                <a16:creationId xmlns:a16="http://schemas.microsoft.com/office/drawing/2014/main" id="{B3FDC18D-031A-4CCA-8891-A28CB4B2C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1224" y="858484"/>
            <a:ext cx="2673984" cy="4571937"/>
          </a:xfrm>
          <a:prstGeom prst="rect">
            <a:avLst/>
          </a:prstGeom>
          <a:solidFill>
            <a:srgbClr val="4F81BD">
              <a:alpha val="7999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1755" name="Rectangle 11">
            <a:extLst>
              <a:ext uri="{FF2B5EF4-FFF2-40B4-BE49-F238E27FC236}">
                <a16:creationId xmlns:a16="http://schemas.microsoft.com/office/drawing/2014/main" id="{BBA95115-90ED-48C3-8D47-BCCB3BE4E4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85" y="2786744"/>
            <a:ext cx="5462104" cy="375996"/>
          </a:xfrm>
          <a:prstGeom prst="rect">
            <a:avLst/>
          </a:prstGeom>
          <a:solidFill>
            <a:srgbClr val="FF0000">
              <a:alpha val="21999"/>
            </a:srgbClr>
          </a:solidFill>
          <a:ln w="25560" cap="sq">
            <a:solidFill>
              <a:srgbClr val="4F81BD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0" name="Globo: flecha derecha 29">
            <a:extLst>
              <a:ext uri="{FF2B5EF4-FFF2-40B4-BE49-F238E27FC236}">
                <a16:creationId xmlns:a16="http://schemas.microsoft.com/office/drawing/2014/main" id="{30EDCCF4-34F3-42D7-AE8D-86AC21A6F2FC}"/>
              </a:ext>
            </a:extLst>
          </p:cNvPr>
          <p:cNvSpPr/>
          <p:nvPr/>
        </p:nvSpPr>
        <p:spPr bwMode="auto">
          <a:xfrm flipH="1">
            <a:off x="5564179" y="2165708"/>
            <a:ext cx="3676262" cy="1599132"/>
          </a:xfrm>
          <a:prstGeom prst="rightArrowCallou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Vector que apunta al comienzo del código que lo atiende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F788CA7-9AAA-4820-964D-62532BD72858}"/>
              </a:ext>
            </a:extLst>
          </p:cNvPr>
          <p:cNvSpPr/>
          <p:nvPr/>
        </p:nvSpPr>
        <p:spPr>
          <a:xfrm>
            <a:off x="9637432" y="2628716"/>
            <a:ext cx="230425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AR" altLang="es-AR" dirty="0">
                <a:latin typeface="Segoe Print" panose="02000600000000000000" pitchFamily="2" charset="0"/>
              </a:rPr>
              <a:t>Es un puntero a función</a:t>
            </a:r>
            <a:endParaRPr lang="es-AR" dirty="0"/>
          </a:p>
        </p:txBody>
      </p:sp>
      <p:sp>
        <p:nvSpPr>
          <p:cNvPr id="31" name="AutoShape 87">
            <a:extLst>
              <a:ext uri="{FF2B5EF4-FFF2-40B4-BE49-F238E27FC236}">
                <a16:creationId xmlns:a16="http://schemas.microsoft.com/office/drawing/2014/main" id="{616076A8-EC2A-4CDF-B28D-2F50473B0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9436" y="5698778"/>
            <a:ext cx="952500" cy="303213"/>
          </a:xfrm>
          <a:prstGeom prst="homePlate">
            <a:avLst>
              <a:gd name="adj" fmla="val 50000"/>
            </a:avLst>
          </a:prstGeom>
          <a:solidFill>
            <a:srgbClr val="4F81BD">
              <a:alpha val="20999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1100" dirty="0"/>
              <a:t>IVT</a:t>
            </a:r>
          </a:p>
        </p:txBody>
      </p:sp>
      <p:sp>
        <p:nvSpPr>
          <p:cNvPr id="33" name="Doble onda 32">
            <a:extLst>
              <a:ext uri="{FF2B5EF4-FFF2-40B4-BE49-F238E27FC236}">
                <a16:creationId xmlns:a16="http://schemas.microsoft.com/office/drawing/2014/main" id="{EC61F915-87FB-415D-BCFD-07E749AD2441}"/>
              </a:ext>
            </a:extLst>
          </p:cNvPr>
          <p:cNvSpPr/>
          <p:nvPr/>
        </p:nvSpPr>
        <p:spPr bwMode="auto">
          <a:xfrm>
            <a:off x="6132984" y="4096279"/>
            <a:ext cx="3888432" cy="1800274"/>
          </a:xfrm>
          <a:prstGeom prst="doubleWav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kumimoji="0" lang="es-AR" sz="20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ANTES de la siguiente </a:t>
            </a:r>
            <a:r>
              <a:rPr lang="es-AR" sz="2000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</a:rPr>
              <a:t>diapo observemos el archivo </a:t>
            </a:r>
            <a:r>
              <a:rPr lang="es-AR" sz="2000" dirty="0">
                <a:solidFill>
                  <a:srgbClr val="FFFF00"/>
                </a:solidFill>
                <a:latin typeface="Times New Roman" panose="02020603050405020304" pitchFamily="18" charset="0"/>
                <a:ea typeface="Microsoft YaHei" panose="020B0503020204020204" pitchFamily="34" charset="-122"/>
              </a:rPr>
              <a:t>cr_startup_lpc84x.c</a:t>
            </a:r>
          </a:p>
          <a:p>
            <a:pPr algn="ctr"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lang="es-AR" sz="2000" dirty="0">
                <a:solidFill>
                  <a:schemeClr val="bg1"/>
                </a:solidFill>
                <a:latin typeface="Times New Roman" panose="02020603050405020304" pitchFamily="18" charset="0"/>
                <a:ea typeface="Microsoft YaHei" panose="020B0503020204020204" pitchFamily="34" charset="-122"/>
              </a:rPr>
              <a:t>¿lo recuerdan?</a:t>
            </a:r>
          </a:p>
        </p:txBody>
      </p:sp>
      <p:sp>
        <p:nvSpPr>
          <p:cNvPr id="13" name="Marcador de fecha 1">
            <a:extLst>
              <a:ext uri="{FF2B5EF4-FFF2-40B4-BE49-F238E27FC236}">
                <a16:creationId xmlns:a16="http://schemas.microsoft.com/office/drawing/2014/main" id="{3A88DA0B-211B-4736-A437-6C4FA41D55D5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4" name="Marcador de número de diapositiva 3">
            <a:extLst>
              <a:ext uri="{FF2B5EF4-FFF2-40B4-BE49-F238E27FC236}">
                <a16:creationId xmlns:a16="http://schemas.microsoft.com/office/drawing/2014/main" id="{EE638362-B818-496C-A878-79D6C265F0DE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28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5" name="Marcador de pie de página 2">
            <a:extLst>
              <a:ext uri="{FF2B5EF4-FFF2-40B4-BE49-F238E27FC236}">
                <a16:creationId xmlns:a16="http://schemas.microsoft.com/office/drawing/2014/main" id="{6BC603DB-76CC-4D8E-90FB-A5DD3141347E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744872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ext Box 1">
            <a:extLst>
              <a:ext uri="{FF2B5EF4-FFF2-40B4-BE49-F238E27FC236}">
                <a16:creationId xmlns:a16="http://schemas.microsoft.com/office/drawing/2014/main" id="{7F3E3FE8-9F7C-44CE-BD5E-58E62A922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7453" y="1126450"/>
            <a:ext cx="3559175" cy="925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dirty="0">
                <a:solidFill>
                  <a:srgbClr val="FF0000"/>
                </a:solidFill>
              </a:rPr>
              <a:t>Esta es una tabla de punteros a funciones que reciben </a:t>
            </a:r>
            <a:r>
              <a:rPr lang="es-AR" altLang="es-AR" dirty="0" err="1">
                <a:solidFill>
                  <a:srgbClr val="FF0000"/>
                </a:solidFill>
              </a:rPr>
              <a:t>void</a:t>
            </a:r>
            <a:r>
              <a:rPr lang="es-AR" altLang="es-AR" dirty="0">
                <a:solidFill>
                  <a:srgbClr val="FF0000"/>
                </a:solidFill>
              </a:rPr>
              <a:t> y devuelven </a:t>
            </a:r>
            <a:r>
              <a:rPr lang="es-AR" altLang="es-AR" dirty="0" err="1">
                <a:solidFill>
                  <a:srgbClr val="FF0000"/>
                </a:solidFill>
              </a:rPr>
              <a:t>void</a:t>
            </a:r>
            <a:endParaRPr lang="es-AR" altLang="es-AR" dirty="0">
              <a:solidFill>
                <a:srgbClr val="FF0000"/>
              </a:solidFill>
            </a:endParaRPr>
          </a:p>
        </p:txBody>
      </p:sp>
      <p:sp>
        <p:nvSpPr>
          <p:cNvPr id="32770" name="Text Box 2">
            <a:extLst>
              <a:ext uri="{FF2B5EF4-FFF2-40B4-BE49-F238E27FC236}">
                <a16:creationId xmlns:a16="http://schemas.microsoft.com/office/drawing/2014/main" id="{122EEDD3-32DD-413D-AF44-8E0FF202FC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200">
                <a:solidFill>
                  <a:srgbClr val="898989"/>
                </a:solidFill>
              </a:rPr>
              <a:t>Ing. Marcelo Trujillo</a:t>
            </a:r>
          </a:p>
        </p:txBody>
      </p:sp>
      <p:sp>
        <p:nvSpPr>
          <p:cNvPr id="32771" name="Text Box 3">
            <a:extLst>
              <a:ext uri="{FF2B5EF4-FFF2-40B4-BE49-F238E27FC236}">
                <a16:creationId xmlns:a16="http://schemas.microsoft.com/office/drawing/2014/main" id="{E4C0FBFA-623F-48DE-855B-BC2B09D459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2AFFEBB-A3FF-49D1-A12A-4174072ED93F}" type="slidenum">
              <a:rPr lang="es-AR" altLang="es-AR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29</a:t>
            </a:fld>
            <a:endParaRPr lang="es-AR" altLang="es-AR" sz="1200">
              <a:solidFill>
                <a:srgbClr val="898989"/>
              </a:solidFill>
            </a:endParaRPr>
          </a:p>
        </p:txBody>
      </p:sp>
      <p:sp>
        <p:nvSpPr>
          <p:cNvPr id="32772" name="Rectangle 4">
            <a:extLst>
              <a:ext uri="{FF2B5EF4-FFF2-40B4-BE49-F238E27FC236}">
                <a16:creationId xmlns:a16="http://schemas.microsoft.com/office/drawing/2014/main" id="{A294536D-227F-4FD6-827C-E0CBD61261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973139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73" name="Rectangle 5">
            <a:extLst>
              <a:ext uri="{FF2B5EF4-FFF2-40B4-BE49-F238E27FC236}">
                <a16:creationId xmlns:a16="http://schemas.microsoft.com/office/drawing/2014/main" id="{BD9A3EF7-E60E-487E-9130-6EB39513FF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1125539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74" name="Rectangle 6">
            <a:extLst>
              <a:ext uri="{FF2B5EF4-FFF2-40B4-BE49-F238E27FC236}">
                <a16:creationId xmlns:a16="http://schemas.microsoft.com/office/drawing/2014/main" id="{CB79AD40-33E3-44BB-BD27-0BEF0C222F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1260476"/>
            <a:ext cx="1800225" cy="144463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75" name="Rectangle 7">
            <a:extLst>
              <a:ext uri="{FF2B5EF4-FFF2-40B4-BE49-F238E27FC236}">
                <a16:creationId xmlns:a16="http://schemas.microsoft.com/office/drawing/2014/main" id="{4F493777-8EB2-4517-A4A6-40476306EF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1412876"/>
            <a:ext cx="1800225" cy="144463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76" name="Rectangle 8">
            <a:extLst>
              <a:ext uri="{FF2B5EF4-FFF2-40B4-BE49-F238E27FC236}">
                <a16:creationId xmlns:a16="http://schemas.microsoft.com/office/drawing/2014/main" id="{A7EB6983-392E-4D7B-9207-0970D18C37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1547813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77" name="Rectangle 9">
            <a:extLst>
              <a:ext uri="{FF2B5EF4-FFF2-40B4-BE49-F238E27FC236}">
                <a16:creationId xmlns:a16="http://schemas.microsoft.com/office/drawing/2014/main" id="{84908D5D-0240-4112-8381-F6B38F2C82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1700213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78" name="Rectangle 10">
            <a:extLst>
              <a:ext uri="{FF2B5EF4-FFF2-40B4-BE49-F238E27FC236}">
                <a16:creationId xmlns:a16="http://schemas.microsoft.com/office/drawing/2014/main" id="{65315A0E-60F9-4960-B650-FD7439F204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1836738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79" name="Rectangle 11">
            <a:extLst>
              <a:ext uri="{FF2B5EF4-FFF2-40B4-BE49-F238E27FC236}">
                <a16:creationId xmlns:a16="http://schemas.microsoft.com/office/drawing/2014/main" id="{B194CEE1-28CE-4E12-ACF6-F30F7DFABB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1989138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80" name="Rectangle 12">
            <a:extLst>
              <a:ext uri="{FF2B5EF4-FFF2-40B4-BE49-F238E27FC236}">
                <a16:creationId xmlns:a16="http://schemas.microsoft.com/office/drawing/2014/main" id="{772A491A-B664-44B5-8F4C-E55CFFD7B1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2124076"/>
            <a:ext cx="1800225" cy="144463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81" name="Rectangle 13">
            <a:extLst>
              <a:ext uri="{FF2B5EF4-FFF2-40B4-BE49-F238E27FC236}">
                <a16:creationId xmlns:a16="http://schemas.microsoft.com/office/drawing/2014/main" id="{2D3C3523-CD23-47C5-BE46-15F965423A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2276476"/>
            <a:ext cx="1800225" cy="144463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82" name="Rectangle 14">
            <a:extLst>
              <a:ext uri="{FF2B5EF4-FFF2-40B4-BE49-F238E27FC236}">
                <a16:creationId xmlns:a16="http://schemas.microsoft.com/office/drawing/2014/main" id="{E1293F7A-99DF-4CFA-89D1-3FD1C6D494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2413001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83" name="Rectangle 15">
            <a:extLst>
              <a:ext uri="{FF2B5EF4-FFF2-40B4-BE49-F238E27FC236}">
                <a16:creationId xmlns:a16="http://schemas.microsoft.com/office/drawing/2014/main" id="{BE620805-6696-49E1-81AA-DACED77701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2565401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84" name="Rectangle 16">
            <a:extLst>
              <a:ext uri="{FF2B5EF4-FFF2-40B4-BE49-F238E27FC236}">
                <a16:creationId xmlns:a16="http://schemas.microsoft.com/office/drawing/2014/main" id="{C513E605-71FE-480B-85E3-ACF35FF9F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2700338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85" name="Rectangle 17">
            <a:extLst>
              <a:ext uri="{FF2B5EF4-FFF2-40B4-BE49-F238E27FC236}">
                <a16:creationId xmlns:a16="http://schemas.microsoft.com/office/drawing/2014/main" id="{98F1AC89-4295-4D8C-B79E-FCD36BB8E9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2852738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86" name="Rectangle 18">
            <a:extLst>
              <a:ext uri="{FF2B5EF4-FFF2-40B4-BE49-F238E27FC236}">
                <a16:creationId xmlns:a16="http://schemas.microsoft.com/office/drawing/2014/main" id="{1E199FB5-279C-4B10-9B72-2D03FF5FB2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2989264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87" name="Rectangle 19">
            <a:extLst>
              <a:ext uri="{FF2B5EF4-FFF2-40B4-BE49-F238E27FC236}">
                <a16:creationId xmlns:a16="http://schemas.microsoft.com/office/drawing/2014/main" id="{0D057992-B5E9-4EFB-9614-884B2EE95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3141664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88" name="Rectangle 20">
            <a:extLst>
              <a:ext uri="{FF2B5EF4-FFF2-40B4-BE49-F238E27FC236}">
                <a16:creationId xmlns:a16="http://schemas.microsoft.com/office/drawing/2014/main" id="{8ED9AA85-24FF-40E9-8B2E-D65744927E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3563938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89" name="Rectangle 21">
            <a:extLst>
              <a:ext uri="{FF2B5EF4-FFF2-40B4-BE49-F238E27FC236}">
                <a16:creationId xmlns:a16="http://schemas.microsoft.com/office/drawing/2014/main" id="{527762C2-3599-49FA-B383-8A22CE02D7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3716338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90" name="Rectangle 22">
            <a:extLst>
              <a:ext uri="{FF2B5EF4-FFF2-40B4-BE49-F238E27FC236}">
                <a16:creationId xmlns:a16="http://schemas.microsoft.com/office/drawing/2014/main" id="{59FA320B-78D4-4717-ADF8-EBD2CCCD90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3852863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91" name="Rectangle 23">
            <a:extLst>
              <a:ext uri="{FF2B5EF4-FFF2-40B4-BE49-F238E27FC236}">
                <a16:creationId xmlns:a16="http://schemas.microsoft.com/office/drawing/2014/main" id="{8DA30A7A-D038-499E-831E-966E054964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4005263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92" name="Rectangle 24">
            <a:extLst>
              <a:ext uri="{FF2B5EF4-FFF2-40B4-BE49-F238E27FC236}">
                <a16:creationId xmlns:a16="http://schemas.microsoft.com/office/drawing/2014/main" id="{BEDDD43C-2886-4B5E-B4E8-F0E03196B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4140201"/>
            <a:ext cx="1800225" cy="144463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93" name="Rectangle 25">
            <a:extLst>
              <a:ext uri="{FF2B5EF4-FFF2-40B4-BE49-F238E27FC236}">
                <a16:creationId xmlns:a16="http://schemas.microsoft.com/office/drawing/2014/main" id="{88E95844-34AE-4633-BB9D-C3A1F12D07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4292601"/>
            <a:ext cx="1800225" cy="144463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94" name="Rectangle 26">
            <a:extLst>
              <a:ext uri="{FF2B5EF4-FFF2-40B4-BE49-F238E27FC236}">
                <a16:creationId xmlns:a16="http://schemas.microsoft.com/office/drawing/2014/main" id="{3BF92C68-866B-43B8-B8F9-F92F94446C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4429126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95" name="Rectangle 27">
            <a:extLst>
              <a:ext uri="{FF2B5EF4-FFF2-40B4-BE49-F238E27FC236}">
                <a16:creationId xmlns:a16="http://schemas.microsoft.com/office/drawing/2014/main" id="{37A78CEA-B50B-4D39-959F-8AA95C8D4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4581526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96" name="Rectangle 28">
            <a:extLst>
              <a:ext uri="{FF2B5EF4-FFF2-40B4-BE49-F238E27FC236}">
                <a16:creationId xmlns:a16="http://schemas.microsoft.com/office/drawing/2014/main" id="{71E22B29-13E2-4448-AFA7-0F77E6ED72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4716463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97" name="Rectangle 29">
            <a:extLst>
              <a:ext uri="{FF2B5EF4-FFF2-40B4-BE49-F238E27FC236}">
                <a16:creationId xmlns:a16="http://schemas.microsoft.com/office/drawing/2014/main" id="{7EB28737-0EB5-4F25-BE50-770C6817F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4868863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98" name="Rectangle 30">
            <a:extLst>
              <a:ext uri="{FF2B5EF4-FFF2-40B4-BE49-F238E27FC236}">
                <a16:creationId xmlns:a16="http://schemas.microsoft.com/office/drawing/2014/main" id="{FDF26BD9-1FEB-43F3-83AF-2059C4A8E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5005389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799" name="Rectangle 31">
            <a:extLst>
              <a:ext uri="{FF2B5EF4-FFF2-40B4-BE49-F238E27FC236}">
                <a16:creationId xmlns:a16="http://schemas.microsoft.com/office/drawing/2014/main" id="{A5E49788-A8C4-4502-BEE3-E9BC4D999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5157789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800" name="Rectangle 32">
            <a:extLst>
              <a:ext uri="{FF2B5EF4-FFF2-40B4-BE49-F238E27FC236}">
                <a16:creationId xmlns:a16="http://schemas.microsoft.com/office/drawing/2014/main" id="{611F79D3-3FCC-42D9-9B37-A1FD2CCCB5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5292726"/>
            <a:ext cx="1800225" cy="144463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801" name="Rectangle 33">
            <a:extLst>
              <a:ext uri="{FF2B5EF4-FFF2-40B4-BE49-F238E27FC236}">
                <a16:creationId xmlns:a16="http://schemas.microsoft.com/office/drawing/2014/main" id="{BCF5D363-CC70-49AD-83A6-733E7CAF97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5445126"/>
            <a:ext cx="1800225" cy="144463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cxnSp>
        <p:nvCxnSpPr>
          <p:cNvPr id="32802" name="AutoShape 34">
            <a:extLst>
              <a:ext uri="{FF2B5EF4-FFF2-40B4-BE49-F238E27FC236}">
                <a16:creationId xmlns:a16="http://schemas.microsoft.com/office/drawing/2014/main" id="{F13E8C09-B738-4848-A535-255E1056FED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623421" y="1052514"/>
            <a:ext cx="865187" cy="1587"/>
          </a:xfrm>
          <a:prstGeom prst="straightConnector1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2803" name="Rectangle 35">
            <a:extLst>
              <a:ext uri="{FF2B5EF4-FFF2-40B4-BE49-F238E27FC236}">
                <a16:creationId xmlns:a16="http://schemas.microsoft.com/office/drawing/2014/main" id="{92492F19-1C5B-498F-854E-D490DA132F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5589589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804" name="Rectangle 36">
            <a:extLst>
              <a:ext uri="{FF2B5EF4-FFF2-40B4-BE49-F238E27FC236}">
                <a16:creationId xmlns:a16="http://schemas.microsoft.com/office/drawing/2014/main" id="{73AB2C5E-C3ED-4BD2-9796-7CE31C8D69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5741989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805" name="Rectangle 37">
            <a:extLst>
              <a:ext uri="{FF2B5EF4-FFF2-40B4-BE49-F238E27FC236}">
                <a16:creationId xmlns:a16="http://schemas.microsoft.com/office/drawing/2014/main" id="{4978B67C-8BF7-4946-9D00-787E9AF7BE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5876926"/>
            <a:ext cx="1800225" cy="144463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806" name="Rectangle 38">
            <a:extLst>
              <a:ext uri="{FF2B5EF4-FFF2-40B4-BE49-F238E27FC236}">
                <a16:creationId xmlns:a16="http://schemas.microsoft.com/office/drawing/2014/main" id="{7E53389E-0922-45A5-8B9C-76AE0110CE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4508" y="6029326"/>
            <a:ext cx="1800225" cy="144463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pic>
        <p:nvPicPr>
          <p:cNvPr id="32807" name="Picture 39">
            <a:extLst>
              <a:ext uri="{FF2B5EF4-FFF2-40B4-BE49-F238E27FC236}">
                <a16:creationId xmlns:a16="http://schemas.microsoft.com/office/drawing/2014/main" id="{FD907DD3-BCB4-4C10-AAF0-9D2477F0E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483" y="1700213"/>
            <a:ext cx="96202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2808" name="Group 40">
            <a:extLst>
              <a:ext uri="{FF2B5EF4-FFF2-40B4-BE49-F238E27FC236}">
                <a16:creationId xmlns:a16="http://schemas.microsoft.com/office/drawing/2014/main" id="{8BB59BA5-481D-48F0-8406-38F87BD8556A}"/>
              </a:ext>
            </a:extLst>
          </p:cNvPr>
          <p:cNvGrpSpPr>
            <a:grpSpLocks/>
          </p:cNvGrpSpPr>
          <p:nvPr/>
        </p:nvGrpSpPr>
        <p:grpSpPr bwMode="auto">
          <a:xfrm>
            <a:off x="3391396" y="1700214"/>
            <a:ext cx="2670175" cy="1906587"/>
            <a:chOff x="249" y="1071"/>
            <a:chExt cx="1682" cy="1201"/>
          </a:xfrm>
        </p:grpSpPr>
        <p:pic>
          <p:nvPicPr>
            <p:cNvPr id="32809" name="Picture 41">
              <a:extLst>
                <a:ext uri="{FF2B5EF4-FFF2-40B4-BE49-F238E27FC236}">
                  <a16:creationId xmlns:a16="http://schemas.microsoft.com/office/drawing/2014/main" id="{EC946B81-1B9A-4D74-A336-38D1C00B2D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1071"/>
              <a:ext cx="1682" cy="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2810" name="AutoShape 42">
              <a:extLst>
                <a:ext uri="{FF2B5EF4-FFF2-40B4-BE49-F238E27FC236}">
                  <a16:creationId xmlns:a16="http://schemas.microsoft.com/office/drawing/2014/main" id="{006A4E6E-6910-4CED-9233-8E30970F31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" y="1706"/>
              <a:ext cx="1396" cy="56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5560" cap="sq">
              <a:solidFill>
                <a:srgbClr val="4F81BD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s-AR" altLang="es-AR" b="1" i="1"/>
                <a:t>Vector de punteros a función</a:t>
              </a:r>
            </a:p>
          </p:txBody>
        </p:sp>
        <p:cxnSp>
          <p:nvCxnSpPr>
            <p:cNvPr id="32811" name="AutoShape 43">
              <a:extLst>
                <a:ext uri="{FF2B5EF4-FFF2-40B4-BE49-F238E27FC236}">
                  <a16:creationId xmlns:a16="http://schemas.microsoft.com/office/drawing/2014/main" id="{26AE90AF-40A0-4A9F-A8F2-36CB99C67BFF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020" y="1252"/>
              <a:ext cx="126" cy="308"/>
            </a:xfrm>
            <a:prstGeom prst="straightConnector1">
              <a:avLst/>
            </a:prstGeom>
            <a:noFill/>
            <a:ln w="381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cxnSp>
      </p:grpSp>
      <p:grpSp>
        <p:nvGrpSpPr>
          <p:cNvPr id="32812" name="Group 44">
            <a:extLst>
              <a:ext uri="{FF2B5EF4-FFF2-40B4-BE49-F238E27FC236}">
                <a16:creationId xmlns:a16="http://schemas.microsoft.com/office/drawing/2014/main" id="{60DE54C3-2D53-4C17-8D07-EA447AE81558}"/>
              </a:ext>
            </a:extLst>
          </p:cNvPr>
          <p:cNvGrpSpPr>
            <a:grpSpLocks/>
          </p:cNvGrpSpPr>
          <p:nvPr/>
        </p:nvGrpSpPr>
        <p:grpSpPr bwMode="auto">
          <a:xfrm>
            <a:off x="6631482" y="3141664"/>
            <a:ext cx="133350" cy="528637"/>
            <a:chOff x="2290" y="1979"/>
            <a:chExt cx="84" cy="333"/>
          </a:xfrm>
        </p:grpSpPr>
        <p:sp>
          <p:nvSpPr>
            <p:cNvPr id="32813" name="Freeform 45">
              <a:extLst>
                <a:ext uri="{FF2B5EF4-FFF2-40B4-BE49-F238E27FC236}">
                  <a16:creationId xmlns:a16="http://schemas.microsoft.com/office/drawing/2014/main" id="{D2A53759-13EE-44F2-B145-D36C25310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2088"/>
              <a:ext cx="84" cy="63"/>
            </a:xfrm>
            <a:custGeom>
              <a:avLst/>
              <a:gdLst>
                <a:gd name="G0" fmla="+- 45588 0 0"/>
                <a:gd name="G1" fmla="+- 1 0 0"/>
                <a:gd name="G2" fmla="+- 1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T0" fmla="*/ 0 w 149225"/>
                <a:gd name="T1" fmla="*/ 111125 h 111125"/>
                <a:gd name="T2" fmla="*/ 47625 w 149225"/>
                <a:gd name="T3" fmla="*/ 38100 h 111125"/>
                <a:gd name="T4" fmla="*/ 95250 w 149225"/>
                <a:gd name="T5" fmla="*/ 79375 h 111125"/>
                <a:gd name="T6" fmla="*/ 149225 w 149225"/>
                <a:gd name="T7" fmla="*/ 0 h 11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noFill/>
            <a:ln w="19080" cap="flat">
              <a:solidFill>
                <a:srgbClr val="7F7F7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2814" name="Freeform 46">
              <a:extLst>
                <a:ext uri="{FF2B5EF4-FFF2-40B4-BE49-F238E27FC236}">
                  <a16:creationId xmlns:a16="http://schemas.microsoft.com/office/drawing/2014/main" id="{D93ED5CF-6A71-4F20-83E9-54D15C3A20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2122"/>
              <a:ext cx="84" cy="63"/>
            </a:xfrm>
            <a:custGeom>
              <a:avLst/>
              <a:gdLst>
                <a:gd name="G0" fmla="+- 45588 0 0"/>
                <a:gd name="G1" fmla="+- 1 0 0"/>
                <a:gd name="G2" fmla="+- 1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T0" fmla="*/ 0 w 149225"/>
                <a:gd name="T1" fmla="*/ 111125 h 111125"/>
                <a:gd name="T2" fmla="*/ 47625 w 149225"/>
                <a:gd name="T3" fmla="*/ 38100 h 111125"/>
                <a:gd name="T4" fmla="*/ 95250 w 149225"/>
                <a:gd name="T5" fmla="*/ 79375 h 111125"/>
                <a:gd name="T6" fmla="*/ 149225 w 149225"/>
                <a:gd name="T7" fmla="*/ 0 h 11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noFill/>
            <a:ln w="19080" cap="flat">
              <a:solidFill>
                <a:srgbClr val="7F7F7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2815" name="Line 47">
              <a:extLst>
                <a:ext uri="{FF2B5EF4-FFF2-40B4-BE49-F238E27FC236}">
                  <a16:creationId xmlns:a16="http://schemas.microsoft.com/office/drawing/2014/main" id="{A42A81CB-37D7-42BD-89A9-4FAE90F2FE6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4" y="1979"/>
              <a:ext cx="0" cy="139"/>
            </a:xfrm>
            <a:prstGeom prst="line">
              <a:avLst/>
            </a:prstGeom>
            <a:noFill/>
            <a:ln w="19080" cap="sq">
              <a:solidFill>
                <a:srgbClr val="7F7F7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2816" name="Line 48">
              <a:extLst>
                <a:ext uri="{FF2B5EF4-FFF2-40B4-BE49-F238E27FC236}">
                  <a16:creationId xmlns:a16="http://schemas.microsoft.com/office/drawing/2014/main" id="{4717F862-CD35-455E-810C-8F341CF082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3" y="2173"/>
              <a:ext cx="0" cy="139"/>
            </a:xfrm>
            <a:prstGeom prst="line">
              <a:avLst/>
            </a:prstGeom>
            <a:noFill/>
            <a:ln w="19080" cap="sq">
              <a:solidFill>
                <a:srgbClr val="7F7F7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pic>
        <p:nvPicPr>
          <p:cNvPr id="32817" name="Picture 49">
            <a:extLst>
              <a:ext uri="{FF2B5EF4-FFF2-40B4-BE49-F238E27FC236}">
                <a16:creationId xmlns:a16="http://schemas.microsoft.com/office/drawing/2014/main" id="{A992FFEB-0E26-4E7A-8B57-6CCA96A1B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1"/>
          <a:stretch>
            <a:fillRect/>
          </a:stretch>
        </p:blipFill>
        <p:spPr bwMode="auto">
          <a:xfrm>
            <a:off x="9368332" y="2997201"/>
            <a:ext cx="1752600" cy="955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39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818" name="Picture 50">
            <a:extLst>
              <a:ext uri="{FF2B5EF4-FFF2-40B4-BE49-F238E27FC236}">
                <a16:creationId xmlns:a16="http://schemas.microsoft.com/office/drawing/2014/main" id="{8A1E223C-F804-463B-A9A9-B5C1118141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5045" y="2990851"/>
            <a:ext cx="8763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819" name="Picture 51">
            <a:extLst>
              <a:ext uri="{FF2B5EF4-FFF2-40B4-BE49-F238E27FC236}">
                <a16:creationId xmlns:a16="http://schemas.microsoft.com/office/drawing/2014/main" id="{BA4AD16B-D94A-4B06-9F57-90948215F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8333" y="4149725"/>
            <a:ext cx="2200275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820" name="Picture 52">
            <a:extLst>
              <a:ext uri="{FF2B5EF4-FFF2-40B4-BE49-F238E27FC236}">
                <a16:creationId xmlns:a16="http://schemas.microsoft.com/office/drawing/2014/main" id="{D7F24F59-31F8-4A83-B412-32106BEC3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3933" y="4137026"/>
            <a:ext cx="1343025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821" name="Picture 53">
            <a:extLst>
              <a:ext uri="{FF2B5EF4-FFF2-40B4-BE49-F238E27FC236}">
                <a16:creationId xmlns:a16="http://schemas.microsoft.com/office/drawing/2014/main" id="{5EA3BE7A-B65C-4DDC-979A-77E3CFCC5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870" y="1844676"/>
            <a:ext cx="2076450" cy="657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822" name="Picture 54">
            <a:extLst>
              <a:ext uri="{FF2B5EF4-FFF2-40B4-BE49-F238E27FC236}">
                <a16:creationId xmlns:a16="http://schemas.microsoft.com/office/drawing/2014/main" id="{03426763-CA4F-471C-9D0A-C85CB82F9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1058" y="1866900"/>
            <a:ext cx="6762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823" name="Picture 55">
            <a:extLst>
              <a:ext uri="{FF2B5EF4-FFF2-40B4-BE49-F238E27FC236}">
                <a16:creationId xmlns:a16="http://schemas.microsoft.com/office/drawing/2014/main" id="{F85E26EF-0F00-4E6E-B635-81A67C4E4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301" y="4724400"/>
            <a:ext cx="5822031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2824" name="Picture 56">
            <a:extLst>
              <a:ext uri="{FF2B5EF4-FFF2-40B4-BE49-F238E27FC236}">
                <a16:creationId xmlns:a16="http://schemas.microsoft.com/office/drawing/2014/main" id="{4FC59BED-1629-4A94-9A61-3ACE9C5F2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9050" y="5545139"/>
            <a:ext cx="8382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825" name="AutoShape 57">
            <a:extLst>
              <a:ext uri="{FF2B5EF4-FFF2-40B4-BE49-F238E27FC236}">
                <a16:creationId xmlns:a16="http://schemas.microsoft.com/office/drawing/2014/main" id="{9A3B8375-A682-438F-9D84-185E2F62E6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945" y="971551"/>
            <a:ext cx="1655762" cy="576263"/>
          </a:xfrm>
          <a:prstGeom prst="roundRect">
            <a:avLst>
              <a:gd name="adj" fmla="val 16667"/>
            </a:avLst>
          </a:prstGeom>
          <a:solidFill>
            <a:srgbClr val="4F81BD">
              <a:alpha val="20000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826" name="AutoShape 58">
            <a:extLst>
              <a:ext uri="{FF2B5EF4-FFF2-40B4-BE49-F238E27FC236}">
                <a16:creationId xmlns:a16="http://schemas.microsoft.com/office/drawing/2014/main" id="{5B6ADCCF-8EC4-4C4A-9673-B01152879F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945" y="1557338"/>
            <a:ext cx="1655762" cy="576262"/>
          </a:xfrm>
          <a:prstGeom prst="roundRect">
            <a:avLst>
              <a:gd name="adj" fmla="val 16667"/>
            </a:avLst>
          </a:prstGeom>
          <a:solidFill>
            <a:srgbClr val="4F81BD">
              <a:alpha val="20000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827" name="AutoShape 59">
            <a:extLst>
              <a:ext uri="{FF2B5EF4-FFF2-40B4-BE49-F238E27FC236}">
                <a16:creationId xmlns:a16="http://schemas.microsoft.com/office/drawing/2014/main" id="{6CB9174C-D977-463D-ACFC-4302313DB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945" y="2133601"/>
            <a:ext cx="1655762" cy="574675"/>
          </a:xfrm>
          <a:prstGeom prst="roundRect">
            <a:avLst>
              <a:gd name="adj" fmla="val 16667"/>
            </a:avLst>
          </a:prstGeom>
          <a:solidFill>
            <a:srgbClr val="4F81BD">
              <a:alpha val="20000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2828" name="AutoShape 60">
            <a:extLst>
              <a:ext uri="{FF2B5EF4-FFF2-40B4-BE49-F238E27FC236}">
                <a16:creationId xmlns:a16="http://schemas.microsoft.com/office/drawing/2014/main" id="{F2D8DC78-ED4D-4323-A9AC-CC51F4AFA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75945" y="2708276"/>
            <a:ext cx="1655762" cy="576263"/>
          </a:xfrm>
          <a:prstGeom prst="roundRect">
            <a:avLst>
              <a:gd name="adj" fmla="val 16667"/>
            </a:avLst>
          </a:prstGeom>
          <a:solidFill>
            <a:srgbClr val="4F81BD">
              <a:alpha val="20000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32829" name="Group 61">
            <a:extLst>
              <a:ext uri="{FF2B5EF4-FFF2-40B4-BE49-F238E27FC236}">
                <a16:creationId xmlns:a16="http://schemas.microsoft.com/office/drawing/2014/main" id="{21D19596-A817-4894-856E-7F0519959E16}"/>
              </a:ext>
            </a:extLst>
          </p:cNvPr>
          <p:cNvGrpSpPr>
            <a:grpSpLocks/>
          </p:cNvGrpSpPr>
          <p:nvPr/>
        </p:nvGrpSpPr>
        <p:grpSpPr bwMode="auto">
          <a:xfrm>
            <a:off x="8431707" y="3141664"/>
            <a:ext cx="133350" cy="528637"/>
            <a:chOff x="3424" y="1979"/>
            <a:chExt cx="84" cy="333"/>
          </a:xfrm>
        </p:grpSpPr>
        <p:sp>
          <p:nvSpPr>
            <p:cNvPr id="32830" name="Freeform 62">
              <a:extLst>
                <a:ext uri="{FF2B5EF4-FFF2-40B4-BE49-F238E27FC236}">
                  <a16:creationId xmlns:a16="http://schemas.microsoft.com/office/drawing/2014/main" id="{5A637381-0182-409B-B883-C1BBA8D509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2088"/>
              <a:ext cx="84" cy="63"/>
            </a:xfrm>
            <a:custGeom>
              <a:avLst/>
              <a:gdLst>
                <a:gd name="G0" fmla="+- 45588 0 0"/>
                <a:gd name="G1" fmla="+- 1 0 0"/>
                <a:gd name="G2" fmla="+- 1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T0" fmla="*/ 0 w 149225"/>
                <a:gd name="T1" fmla="*/ 111125 h 111125"/>
                <a:gd name="T2" fmla="*/ 47625 w 149225"/>
                <a:gd name="T3" fmla="*/ 38100 h 111125"/>
                <a:gd name="T4" fmla="*/ 95250 w 149225"/>
                <a:gd name="T5" fmla="*/ 79375 h 111125"/>
                <a:gd name="T6" fmla="*/ 149225 w 149225"/>
                <a:gd name="T7" fmla="*/ 0 h 11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noFill/>
            <a:ln w="19080" cap="flat">
              <a:solidFill>
                <a:srgbClr val="7F7F7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2831" name="Freeform 63">
              <a:extLst>
                <a:ext uri="{FF2B5EF4-FFF2-40B4-BE49-F238E27FC236}">
                  <a16:creationId xmlns:a16="http://schemas.microsoft.com/office/drawing/2014/main" id="{E0D4E48E-AE33-4FE2-9C4C-A63DA2A3E8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2122"/>
              <a:ext cx="84" cy="63"/>
            </a:xfrm>
            <a:custGeom>
              <a:avLst/>
              <a:gdLst>
                <a:gd name="G0" fmla="+- 45588 0 0"/>
                <a:gd name="G1" fmla="+- 1 0 0"/>
                <a:gd name="G2" fmla="+- 1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T0" fmla="*/ 0 w 149225"/>
                <a:gd name="T1" fmla="*/ 111125 h 111125"/>
                <a:gd name="T2" fmla="*/ 47625 w 149225"/>
                <a:gd name="T3" fmla="*/ 38100 h 111125"/>
                <a:gd name="T4" fmla="*/ 95250 w 149225"/>
                <a:gd name="T5" fmla="*/ 79375 h 111125"/>
                <a:gd name="T6" fmla="*/ 149225 w 149225"/>
                <a:gd name="T7" fmla="*/ 0 h 11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noFill/>
            <a:ln w="19080" cap="flat">
              <a:solidFill>
                <a:srgbClr val="7F7F7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2832" name="Line 64">
              <a:extLst>
                <a:ext uri="{FF2B5EF4-FFF2-40B4-BE49-F238E27FC236}">
                  <a16:creationId xmlns:a16="http://schemas.microsoft.com/office/drawing/2014/main" id="{B6DBA758-AC9E-40C3-866A-DBB409CDDE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" y="1979"/>
              <a:ext cx="0" cy="139"/>
            </a:xfrm>
            <a:prstGeom prst="line">
              <a:avLst/>
            </a:prstGeom>
            <a:noFill/>
            <a:ln w="19080" cap="sq">
              <a:solidFill>
                <a:srgbClr val="7F7F7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2833" name="Line 65">
              <a:extLst>
                <a:ext uri="{FF2B5EF4-FFF2-40B4-BE49-F238E27FC236}">
                  <a16:creationId xmlns:a16="http://schemas.microsoft.com/office/drawing/2014/main" id="{DF745C32-E7D3-4ACE-A404-BE8C1A63EBB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7" y="2173"/>
              <a:ext cx="0" cy="139"/>
            </a:xfrm>
            <a:prstGeom prst="line">
              <a:avLst/>
            </a:prstGeom>
            <a:noFill/>
            <a:ln w="19080" cap="sq">
              <a:solidFill>
                <a:srgbClr val="7F7F7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32834" name="Text Box 66">
            <a:extLst>
              <a:ext uri="{FF2B5EF4-FFF2-40B4-BE49-F238E27FC236}">
                <a16:creationId xmlns:a16="http://schemas.microsoft.com/office/drawing/2014/main" id="{1ADD606D-E38C-4A94-A12F-BFD1E50E2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5820" y="69190"/>
            <a:ext cx="9155107" cy="71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Tabla de vectores de interrupción (IVT)</a:t>
            </a:r>
          </a:p>
        </p:txBody>
      </p:sp>
      <p:sp>
        <p:nvSpPr>
          <p:cNvPr id="32836" name="Oval 68">
            <a:extLst>
              <a:ext uri="{FF2B5EF4-FFF2-40B4-BE49-F238E27FC236}">
                <a16:creationId xmlns:a16="http://schemas.microsoft.com/office/drawing/2014/main" id="{E26685EB-6798-433C-BD00-E2A45F65C5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53546" y="1568450"/>
            <a:ext cx="187325" cy="444500"/>
          </a:xfrm>
          <a:prstGeom prst="ellipse">
            <a:avLst/>
          </a:prstGeom>
          <a:noFill/>
          <a:ln w="2844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pic>
        <p:nvPicPr>
          <p:cNvPr id="75" name="Picture 2" descr="Imagen relacionada">
            <a:extLst>
              <a:ext uri="{FF2B5EF4-FFF2-40B4-BE49-F238E27FC236}">
                <a16:creationId xmlns:a16="http://schemas.microsoft.com/office/drawing/2014/main" id="{B9E182EB-CD32-40DF-86EE-0C291E1AA9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093" y="2597933"/>
            <a:ext cx="2755460" cy="4172472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ribl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EB3CC56-CF4F-48A8-959D-CDAA5157B0B4}"/>
              </a:ext>
            </a:extLst>
          </p:cNvPr>
          <p:cNvSpPr txBox="1"/>
          <p:nvPr/>
        </p:nvSpPr>
        <p:spPr>
          <a:xfrm>
            <a:off x="5623421" y="780391"/>
            <a:ext cx="6886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1400" dirty="0"/>
              <a:t>nombre</a:t>
            </a:r>
          </a:p>
        </p:txBody>
      </p:sp>
      <p:sp>
        <p:nvSpPr>
          <p:cNvPr id="4" name="Globo: flecha izquierda 3">
            <a:extLst>
              <a:ext uri="{FF2B5EF4-FFF2-40B4-BE49-F238E27FC236}">
                <a16:creationId xmlns:a16="http://schemas.microsoft.com/office/drawing/2014/main" id="{B120CEF7-9C65-48D8-BB95-BD41C589F3D6}"/>
              </a:ext>
            </a:extLst>
          </p:cNvPr>
          <p:cNvSpPr/>
          <p:nvPr/>
        </p:nvSpPr>
        <p:spPr bwMode="auto">
          <a:xfrm>
            <a:off x="8576170" y="903919"/>
            <a:ext cx="2211462" cy="601031"/>
          </a:xfrm>
          <a:prstGeom prst="leftArrowCallout">
            <a:avLst>
              <a:gd name="adj1" fmla="val 25000"/>
              <a:gd name="adj2" fmla="val 25000"/>
              <a:gd name="adj3" fmla="val 30804"/>
              <a:gd name="adj4" fmla="val 64977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Referencia al inicio del </a:t>
            </a:r>
            <a:r>
              <a:rPr kumimoji="0" lang="es-AR" sz="14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Stack</a:t>
            </a:r>
            <a:endParaRPr kumimoji="0" lang="es-AR" sz="20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repl"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8" dur="2000"/>
                                        <p:tgtEl>
                                          <p:spTgt spid="328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9" dur="2000" fill="hold"/>
                                        <p:tgtEl>
                                          <p:spTgt spid="328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2000" fill="hold"/>
                                        <p:tgtEl>
                                          <p:spTgt spid="328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6" presetClass="path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22222E-6 L 0.09688 -0.12662 " rAng="0" ptsTypes="AA">
                                      <p:cBhvr additive="repl">
                                        <p:cTn id="16" dur="2000" fill="hold"/>
                                        <p:tgtEl>
                                          <p:spTgt spid="32807"/>
                                        </p:tgtEl>
                                      </p:cBhvr>
                                      <p:rCtr x="4844" y="-634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22" dur="500"/>
                                        <p:tgtEl>
                                          <p:spTgt spid="32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6" presetClass="path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1.48148E-6 L 0.23372 -0.62824 " rAng="0" ptsTypes="AA">
                                      <p:cBhvr additive="repl">
                                        <p:cTn id="32" dur="2000" fill="hold"/>
                                        <p:tgtEl>
                                          <p:spTgt spid="32824"/>
                                        </p:tgtEl>
                                      </p:cBhvr>
                                      <p:rCtr x="11719" y="-31412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63" presetClass="path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3.33333E-6 L -0.19284 -0.01527 " rAng="0" ptsTypes="AA">
                                      <p:cBhvr additive="repl">
                                        <p:cTn id="46" dur="2000" fill="hold"/>
                                        <p:tgtEl>
                                          <p:spTgt spid="32822"/>
                                        </p:tgtEl>
                                      </p:cBhvr>
                                      <p:rCtr x="-9648" y="-76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path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2.22222E-6 L -0.21368 -0.09861 " rAng="0" ptsTypes="AA">
                                      <p:cBhvr additive="repl">
                                        <p:cTn id="56" dur="2000" fill="hold"/>
                                        <p:tgtEl>
                                          <p:spTgt spid="32818"/>
                                        </p:tgtEl>
                                      </p:cBhvr>
                                      <p:rCtr x="-10690" y="-4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5" presetClass="path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4.81481E-6 L -0.23229 -0.18056 " rAng="0" ptsTypes="AA">
                                      <p:cBhvr additive="repl">
                                        <p:cTn id="66" dur="2000" fill="hold"/>
                                        <p:tgtEl>
                                          <p:spTgt spid="32820"/>
                                        </p:tgtEl>
                                      </p:cBhvr>
                                      <p:rCtr x="-11615" y="-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 Box 2">
            <a:extLst>
              <a:ext uri="{FF2B5EF4-FFF2-40B4-BE49-F238E27FC236}">
                <a16:creationId xmlns:a16="http://schemas.microsoft.com/office/drawing/2014/main" id="{5C131440-EB1D-4936-B9B6-593C5A91F6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FB819D4F-BB77-4817-BC4B-B2AD5A69A8C8}" type="slidenum">
              <a:rPr lang="es-AR" altLang="es-AR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</a:t>
            </a:fld>
            <a:endParaRPr lang="es-AR" altLang="es-AR" sz="1200">
              <a:solidFill>
                <a:srgbClr val="898989"/>
              </a:solidFill>
            </a:endParaRPr>
          </a:p>
        </p:txBody>
      </p:sp>
      <p:grpSp>
        <p:nvGrpSpPr>
          <p:cNvPr id="10243" name="Group 3">
            <a:extLst>
              <a:ext uri="{FF2B5EF4-FFF2-40B4-BE49-F238E27FC236}">
                <a16:creationId xmlns:a16="http://schemas.microsoft.com/office/drawing/2014/main" id="{FBA702E2-87AE-4647-81E0-26BAD1C29DC0}"/>
              </a:ext>
            </a:extLst>
          </p:cNvPr>
          <p:cNvGrpSpPr>
            <a:grpSpLocks/>
          </p:cNvGrpSpPr>
          <p:nvPr/>
        </p:nvGrpSpPr>
        <p:grpSpPr bwMode="auto">
          <a:xfrm>
            <a:off x="2730501" y="3938589"/>
            <a:ext cx="6715125" cy="879475"/>
            <a:chOff x="760" y="2481"/>
            <a:chExt cx="4230" cy="554"/>
          </a:xfrm>
        </p:grpSpPr>
        <p:pic>
          <p:nvPicPr>
            <p:cNvPr id="10244" name="Picture 4">
              <a:extLst>
                <a:ext uri="{FF2B5EF4-FFF2-40B4-BE49-F238E27FC236}">
                  <a16:creationId xmlns:a16="http://schemas.microsoft.com/office/drawing/2014/main" id="{6B6416C3-E323-40CA-B17A-1B219DED08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" y="2481"/>
              <a:ext cx="4230" cy="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245" name="Text Box 5">
              <a:extLst>
                <a:ext uri="{FF2B5EF4-FFF2-40B4-BE49-F238E27FC236}">
                  <a16:creationId xmlns:a16="http://schemas.microsoft.com/office/drawing/2014/main" id="{9BC12EE4-C82D-4EBE-BD04-14E9F8B24EF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4" y="2522"/>
              <a:ext cx="4163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s-ES" altLang="es-AR" sz="2000" b="1">
                  <a:solidFill>
                    <a:srgbClr val="FFC000"/>
                  </a:solidFill>
                </a:rPr>
                <a:t>Drivers 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s-ES" altLang="es-AR" b="1">
                  <a:solidFill>
                    <a:srgbClr val="FFFFFF"/>
                  </a:solidFill>
                </a:rPr>
                <a:t>Firmware</a:t>
              </a:r>
            </a:p>
          </p:txBody>
        </p:sp>
      </p:grpSp>
      <p:sp>
        <p:nvSpPr>
          <p:cNvPr id="10246" name="Rectangle 6">
            <a:extLst>
              <a:ext uri="{FF2B5EF4-FFF2-40B4-BE49-F238E27FC236}">
                <a16:creationId xmlns:a16="http://schemas.microsoft.com/office/drawing/2014/main" id="{0F3FA73B-5200-412F-B230-8204B84696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475" y="3355975"/>
            <a:ext cx="6624638" cy="647700"/>
          </a:xfrm>
          <a:prstGeom prst="rect">
            <a:avLst/>
          </a:prstGeom>
          <a:gradFill rotWithShape="0">
            <a:gsLst>
              <a:gs pos="0">
                <a:srgbClr val="FFE5E5"/>
              </a:gs>
              <a:gs pos="100000">
                <a:srgbClr val="FFA2A1"/>
              </a:gs>
            </a:gsLst>
            <a:lin ang="5400000" scaled="1"/>
          </a:gradFill>
          <a:ln w="9360" cap="sq">
            <a:solidFill>
              <a:srgbClr val="BE4B48"/>
            </a:solidFill>
            <a:miter lim="800000"/>
            <a:headEnd/>
            <a:tailEnd/>
          </a:ln>
          <a:effectLst>
            <a:outerShdw dist="20160" dir="5400000" algn="ctr" rotWithShape="0">
              <a:srgbClr val="000000">
                <a:alpha val="38034"/>
              </a:srgbClr>
            </a:outerShdw>
          </a:effec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2000" b="1">
                <a:solidFill>
                  <a:srgbClr val="FFC000"/>
                </a:solidFill>
              </a:rPr>
              <a:t>Buffers </a:t>
            </a:r>
          </a:p>
          <a:p>
            <a:pPr algn="ctr" eaLnBrk="1" hangingPunct="1">
              <a:buClrTx/>
              <a:buFontTx/>
              <a:buNone/>
            </a:pPr>
            <a:r>
              <a:rPr lang="es-ES" altLang="es-AR" b="1"/>
              <a:t>Memoria</a:t>
            </a:r>
          </a:p>
        </p:txBody>
      </p:sp>
      <p:grpSp>
        <p:nvGrpSpPr>
          <p:cNvPr id="10247" name="Group 7">
            <a:extLst>
              <a:ext uri="{FF2B5EF4-FFF2-40B4-BE49-F238E27FC236}">
                <a16:creationId xmlns:a16="http://schemas.microsoft.com/office/drawing/2014/main" id="{D5AECC87-3AB0-4F0E-9A0E-482BBDB6B290}"/>
              </a:ext>
            </a:extLst>
          </p:cNvPr>
          <p:cNvGrpSpPr>
            <a:grpSpLocks/>
          </p:cNvGrpSpPr>
          <p:nvPr/>
        </p:nvGrpSpPr>
        <p:grpSpPr bwMode="auto">
          <a:xfrm>
            <a:off x="2730501" y="2603501"/>
            <a:ext cx="6715125" cy="885825"/>
            <a:chOff x="760" y="1640"/>
            <a:chExt cx="4230" cy="558"/>
          </a:xfrm>
        </p:grpSpPr>
        <p:pic>
          <p:nvPicPr>
            <p:cNvPr id="10248" name="Picture 8">
              <a:extLst>
                <a:ext uri="{FF2B5EF4-FFF2-40B4-BE49-F238E27FC236}">
                  <a16:creationId xmlns:a16="http://schemas.microsoft.com/office/drawing/2014/main" id="{75F2C734-3C82-420F-AF1D-4F6688F9CE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" y="1640"/>
              <a:ext cx="4230" cy="5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249" name="Text Box 9">
              <a:extLst>
                <a:ext uri="{FF2B5EF4-FFF2-40B4-BE49-F238E27FC236}">
                  <a16:creationId xmlns:a16="http://schemas.microsoft.com/office/drawing/2014/main" id="{1C73F821-B4C3-4586-B08D-23617B26BA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4" y="1660"/>
              <a:ext cx="4163" cy="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s-ES" altLang="es-AR" sz="2000" b="1" dirty="0">
                  <a:solidFill>
                    <a:srgbClr val="FFC000"/>
                  </a:solidFill>
                </a:rPr>
                <a:t>Primitivas 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s-ES" altLang="es-AR" b="1" dirty="0">
                  <a:solidFill>
                    <a:srgbClr val="FFFFFF"/>
                  </a:solidFill>
                </a:rPr>
                <a:t>bibliotecas</a:t>
              </a:r>
            </a:p>
          </p:txBody>
        </p:sp>
      </p:grpSp>
      <p:sp>
        <p:nvSpPr>
          <p:cNvPr id="10250" name="Rectangle 10">
            <a:extLst>
              <a:ext uri="{FF2B5EF4-FFF2-40B4-BE49-F238E27FC236}">
                <a16:creationId xmlns:a16="http://schemas.microsoft.com/office/drawing/2014/main" id="{B0C003A8-DC57-4FAD-9EF5-5B6A9DF83E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475" y="1771650"/>
            <a:ext cx="6624638" cy="863600"/>
          </a:xfrm>
          <a:prstGeom prst="rect">
            <a:avLst/>
          </a:prstGeom>
          <a:solidFill>
            <a:srgbClr val="9BBB59"/>
          </a:solidFill>
          <a:ln w="25560" cap="sq">
            <a:solidFill>
              <a:srgbClr val="71893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b="1">
                <a:solidFill>
                  <a:srgbClr val="FFC000"/>
                </a:solidFill>
              </a:rPr>
              <a:t>Aplicación</a:t>
            </a:r>
          </a:p>
        </p:txBody>
      </p:sp>
      <p:grpSp>
        <p:nvGrpSpPr>
          <p:cNvPr id="10251" name="Group 11">
            <a:extLst>
              <a:ext uri="{FF2B5EF4-FFF2-40B4-BE49-F238E27FC236}">
                <a16:creationId xmlns:a16="http://schemas.microsoft.com/office/drawing/2014/main" id="{61C1A915-DDD7-454F-BECB-80AFEE9F70B4}"/>
              </a:ext>
            </a:extLst>
          </p:cNvPr>
          <p:cNvGrpSpPr>
            <a:grpSpLocks/>
          </p:cNvGrpSpPr>
          <p:nvPr/>
        </p:nvGrpSpPr>
        <p:grpSpPr bwMode="auto">
          <a:xfrm>
            <a:off x="1704976" y="1843088"/>
            <a:ext cx="919163" cy="2578100"/>
            <a:chOff x="114" y="1161"/>
            <a:chExt cx="579" cy="1624"/>
          </a:xfrm>
        </p:grpSpPr>
        <p:sp>
          <p:nvSpPr>
            <p:cNvPr id="10252" name="Rectangle 12">
              <a:extLst>
                <a:ext uri="{FF2B5EF4-FFF2-40B4-BE49-F238E27FC236}">
                  <a16:creationId xmlns:a16="http://schemas.microsoft.com/office/drawing/2014/main" id="{097837C4-F6B1-4FDF-A648-C15CF18A25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" y="1606"/>
              <a:ext cx="535" cy="4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s-AR" altLang="es-AR" b="1"/>
                <a:t>P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s-AR" altLang="es-AR" b="1"/>
                <a:t>O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s-AR" altLang="es-AR" b="1"/>
                <a:t>R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s-AR" altLang="es-AR" b="1"/>
                <a:t>T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s-AR" altLang="es-AR" b="1"/>
                <a:t>A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s-AR" altLang="es-AR" b="1"/>
                <a:t>B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s-AR" altLang="es-AR" b="1"/>
                <a:t>L</a:t>
              </a:r>
            </a:p>
            <a:p>
              <a:pPr algn="ctr" eaLnBrk="1" hangingPunct="1">
                <a:buClrTx/>
                <a:buFontTx/>
                <a:buNone/>
              </a:pPr>
              <a:r>
                <a:rPr lang="es-AR" altLang="es-AR" b="1"/>
                <a:t>E</a:t>
              </a:r>
            </a:p>
            <a:p>
              <a:pPr algn="ctr" eaLnBrk="1" hangingPunct="1">
                <a:buClrTx/>
                <a:buFontTx/>
                <a:buNone/>
              </a:pPr>
              <a:endParaRPr lang="es-AR" altLang="es-AR" b="1"/>
            </a:p>
          </p:txBody>
        </p:sp>
        <p:sp>
          <p:nvSpPr>
            <p:cNvPr id="10253" name="AutoShape 13">
              <a:extLst>
                <a:ext uri="{FF2B5EF4-FFF2-40B4-BE49-F238E27FC236}">
                  <a16:creationId xmlns:a16="http://schemas.microsoft.com/office/drawing/2014/main" id="{A136465D-CEA6-4E13-9D65-A07951D84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" y="1161"/>
              <a:ext cx="35" cy="1624"/>
            </a:xfrm>
            <a:prstGeom prst="leftBrace">
              <a:avLst>
                <a:gd name="adj1" fmla="val 386667"/>
                <a:gd name="adj2" fmla="val 50000"/>
              </a:avLst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10254" name="Group 14">
            <a:extLst>
              <a:ext uri="{FF2B5EF4-FFF2-40B4-BE49-F238E27FC236}">
                <a16:creationId xmlns:a16="http://schemas.microsoft.com/office/drawing/2014/main" id="{78A740A5-506D-4020-BCDF-53CB8B7ABC58}"/>
              </a:ext>
            </a:extLst>
          </p:cNvPr>
          <p:cNvGrpSpPr>
            <a:grpSpLocks/>
          </p:cNvGrpSpPr>
          <p:nvPr/>
        </p:nvGrpSpPr>
        <p:grpSpPr bwMode="auto">
          <a:xfrm>
            <a:off x="6599239" y="2924176"/>
            <a:ext cx="776287" cy="847725"/>
            <a:chOff x="3197" y="1842"/>
            <a:chExt cx="489" cy="534"/>
          </a:xfrm>
        </p:grpSpPr>
        <p:sp>
          <p:nvSpPr>
            <p:cNvPr id="10255" name="Line 15">
              <a:extLst>
                <a:ext uri="{FF2B5EF4-FFF2-40B4-BE49-F238E27FC236}">
                  <a16:creationId xmlns:a16="http://schemas.microsoft.com/office/drawing/2014/main" id="{4D68DB78-8FC0-4300-86AD-1203437AFF4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6" y="1842"/>
              <a:ext cx="480" cy="534"/>
            </a:xfrm>
            <a:prstGeom prst="line">
              <a:avLst/>
            </a:prstGeom>
            <a:noFill/>
            <a:ln w="3816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256" name="Line 16">
              <a:extLst>
                <a:ext uri="{FF2B5EF4-FFF2-40B4-BE49-F238E27FC236}">
                  <a16:creationId xmlns:a16="http://schemas.microsoft.com/office/drawing/2014/main" id="{422C9E61-A4C1-41FB-8C90-9D9430F9C6F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196" y="1842"/>
              <a:ext cx="455" cy="534"/>
            </a:xfrm>
            <a:prstGeom prst="line">
              <a:avLst/>
            </a:prstGeom>
            <a:noFill/>
            <a:ln w="28440" cap="sq">
              <a:solidFill>
                <a:srgbClr val="FF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A0937933-CB37-42FA-81CA-BC294F5C943A}"/>
              </a:ext>
            </a:extLst>
          </p:cNvPr>
          <p:cNvGrpSpPr/>
          <p:nvPr/>
        </p:nvGrpSpPr>
        <p:grpSpPr>
          <a:xfrm>
            <a:off x="7751764" y="763589"/>
            <a:ext cx="1508919" cy="1204119"/>
            <a:chOff x="6227763" y="763588"/>
            <a:chExt cx="1508919" cy="1204119"/>
          </a:xfrm>
        </p:grpSpPr>
        <p:sp>
          <p:nvSpPr>
            <p:cNvPr id="10260" name="AutoShape 20">
              <a:extLst>
                <a:ext uri="{FF2B5EF4-FFF2-40B4-BE49-F238E27FC236}">
                  <a16:creationId xmlns:a16="http://schemas.microsoft.com/office/drawing/2014/main" id="{9AA1D7DA-1E1C-4F96-AA3C-C40B370B1D82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653213" y="884238"/>
              <a:ext cx="1200150" cy="966788"/>
            </a:xfrm>
            <a:prstGeom prst="can">
              <a:avLst>
                <a:gd name="adj" fmla="val 25000"/>
              </a:avLst>
            </a:prstGeom>
            <a:gradFill rotWithShape="0">
              <a:gsLst>
                <a:gs pos="0">
                  <a:srgbClr val="797979"/>
                </a:gs>
                <a:gs pos="50000">
                  <a:srgbClr val="FFFFFF"/>
                </a:gs>
                <a:gs pos="100000">
                  <a:srgbClr val="797979"/>
                </a:gs>
              </a:gsLst>
              <a:lin ang="5400000" scaled="1"/>
            </a:gra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261" name="Rectangle 21">
              <a:extLst>
                <a:ext uri="{FF2B5EF4-FFF2-40B4-BE49-F238E27FC236}">
                  <a16:creationId xmlns:a16="http://schemas.microsoft.com/office/drawing/2014/main" id="{89974B6A-114B-45E2-864F-508DB1554C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0313" y="1306513"/>
              <a:ext cx="79375" cy="193675"/>
            </a:xfrm>
            <a:prstGeom prst="rect">
              <a:avLst/>
            </a:prstGeom>
            <a:solidFill>
              <a:srgbClr val="808080"/>
            </a:solidFill>
            <a:ln w="9360" cap="sq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262" name="Oval 22">
              <a:extLst>
                <a:ext uri="{FF2B5EF4-FFF2-40B4-BE49-F238E27FC236}">
                  <a16:creationId xmlns:a16="http://schemas.microsoft.com/office/drawing/2014/main" id="{B4F5C508-179A-4EA5-9AC4-57C63EB31C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5288" y="763588"/>
              <a:ext cx="317500" cy="1200150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767676"/>
                </a:gs>
              </a:gsLst>
              <a:path path="shape">
                <a:fillToRect l="50000" t="50000" r="50000" b="50000"/>
              </a:path>
            </a:gra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263" name="AutoShape 23">
              <a:extLst>
                <a:ext uri="{FF2B5EF4-FFF2-40B4-BE49-F238E27FC236}">
                  <a16:creationId xmlns:a16="http://schemas.microsoft.com/office/drawing/2014/main" id="{3E1E89C0-71B9-4483-A67B-A956F93CAA8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6502401" y="1065213"/>
              <a:ext cx="169863" cy="633413"/>
            </a:xfrm>
            <a:prstGeom prst="can">
              <a:avLst>
                <a:gd name="adj" fmla="val 42055"/>
              </a:avLst>
            </a:prstGeom>
            <a:gradFill rotWithShape="0">
              <a:gsLst>
                <a:gs pos="0">
                  <a:srgbClr val="595959"/>
                </a:gs>
                <a:gs pos="100000">
                  <a:srgbClr val="C0C0C0"/>
                </a:gs>
              </a:gsLst>
              <a:lin ang="13500000" scaled="1"/>
            </a:gradFill>
            <a:ln w="9360" cap="sq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264" name="AutoShape 24">
              <a:extLst>
                <a:ext uri="{FF2B5EF4-FFF2-40B4-BE49-F238E27FC236}">
                  <a16:creationId xmlns:a16="http://schemas.microsoft.com/office/drawing/2014/main" id="{65DA8DAA-D795-4B68-B1B0-4B22B2ECC5E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5964238" y="1268413"/>
              <a:ext cx="684213" cy="157163"/>
            </a:xfrm>
            <a:prstGeom prst="can">
              <a:avLst>
                <a:gd name="adj" fmla="val 42093"/>
              </a:avLst>
            </a:prstGeom>
            <a:gradFill rotWithShape="0">
              <a:gsLst>
                <a:gs pos="0">
                  <a:srgbClr val="969696"/>
                </a:gs>
                <a:gs pos="50000">
                  <a:srgbClr val="EAEAEA"/>
                </a:gs>
                <a:gs pos="100000">
                  <a:srgbClr val="969696"/>
                </a:gs>
              </a:gsLst>
              <a:lin ang="13500000" scaled="1"/>
            </a:gra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265" name="Text Box 25">
              <a:extLst>
                <a:ext uri="{FF2B5EF4-FFF2-40B4-BE49-F238E27FC236}">
                  <a16:creationId xmlns:a16="http://schemas.microsoft.com/office/drawing/2014/main" id="{4B6D38B1-7164-4C66-AE03-9B035A5BB8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26301" y="1208088"/>
              <a:ext cx="412750" cy="1714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266" name="Rectangle 26">
              <a:extLst>
                <a:ext uri="{FF2B5EF4-FFF2-40B4-BE49-F238E27FC236}">
                  <a16:creationId xmlns:a16="http://schemas.microsoft.com/office/drawing/2014/main" id="{F2951D41-BC9C-483E-A4EC-9BAC540FB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0626" y="1704976"/>
              <a:ext cx="79375" cy="53975"/>
            </a:xfrm>
            <a:prstGeom prst="rect">
              <a:avLst/>
            </a:prstGeom>
            <a:solidFill>
              <a:srgbClr val="000000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10267" name="Group 27">
            <a:extLst>
              <a:ext uri="{FF2B5EF4-FFF2-40B4-BE49-F238E27FC236}">
                <a16:creationId xmlns:a16="http://schemas.microsoft.com/office/drawing/2014/main" id="{4735F2FF-366B-48D5-B579-ABBCD9CAC879}"/>
              </a:ext>
            </a:extLst>
          </p:cNvPr>
          <p:cNvGrpSpPr>
            <a:grpSpLocks/>
          </p:cNvGrpSpPr>
          <p:nvPr/>
        </p:nvGrpSpPr>
        <p:grpSpPr bwMode="auto">
          <a:xfrm>
            <a:off x="7773989" y="1825626"/>
            <a:ext cx="123825" cy="522288"/>
            <a:chOff x="3937" y="1150"/>
            <a:chExt cx="78" cy="329"/>
          </a:xfrm>
        </p:grpSpPr>
        <p:sp>
          <p:nvSpPr>
            <p:cNvPr id="10268" name="Rectangle 28">
              <a:extLst>
                <a:ext uri="{FF2B5EF4-FFF2-40B4-BE49-F238E27FC236}">
                  <a16:creationId xmlns:a16="http://schemas.microsoft.com/office/drawing/2014/main" id="{CAA33BA6-4FFD-4EB4-A03B-7E0BDFDE918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875" y="1244"/>
              <a:ext cx="203" cy="41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269" name="Line 29">
              <a:extLst>
                <a:ext uri="{FF2B5EF4-FFF2-40B4-BE49-F238E27FC236}">
                  <a16:creationId xmlns:a16="http://schemas.microsoft.com/office/drawing/2014/main" id="{F42388A8-2DC6-43D6-9757-FB6503B904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3" y="1276"/>
              <a:ext cx="46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270" name="Line 30">
              <a:extLst>
                <a:ext uri="{FF2B5EF4-FFF2-40B4-BE49-F238E27FC236}">
                  <a16:creationId xmlns:a16="http://schemas.microsoft.com/office/drawing/2014/main" id="{08EE6A85-C32E-4B63-BA31-0763676F48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3" y="1267"/>
              <a:ext cx="46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271" name="Line 31">
              <a:extLst>
                <a:ext uri="{FF2B5EF4-FFF2-40B4-BE49-F238E27FC236}">
                  <a16:creationId xmlns:a16="http://schemas.microsoft.com/office/drawing/2014/main" id="{53046043-DA2F-4E9D-88E7-CDB2E4FE54B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3" y="1256"/>
              <a:ext cx="46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272" name="Line 32">
              <a:extLst>
                <a:ext uri="{FF2B5EF4-FFF2-40B4-BE49-F238E27FC236}">
                  <a16:creationId xmlns:a16="http://schemas.microsoft.com/office/drawing/2014/main" id="{AF5EB7EB-A7C9-4710-889A-3D7FD4C846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3" y="1247"/>
              <a:ext cx="46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273" name="Line 33">
              <a:extLst>
                <a:ext uri="{FF2B5EF4-FFF2-40B4-BE49-F238E27FC236}">
                  <a16:creationId xmlns:a16="http://schemas.microsoft.com/office/drawing/2014/main" id="{D486A562-45CC-42DA-A1C1-B4275CBD4BE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3" y="1237"/>
              <a:ext cx="46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274" name="Line 34">
              <a:extLst>
                <a:ext uri="{FF2B5EF4-FFF2-40B4-BE49-F238E27FC236}">
                  <a16:creationId xmlns:a16="http://schemas.microsoft.com/office/drawing/2014/main" id="{06F33F5F-D077-40A8-BAB5-224A603AEEE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3" y="1228"/>
              <a:ext cx="46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275" name="Line 35">
              <a:extLst>
                <a:ext uri="{FF2B5EF4-FFF2-40B4-BE49-F238E27FC236}">
                  <a16:creationId xmlns:a16="http://schemas.microsoft.com/office/drawing/2014/main" id="{CB262BBF-DE14-467F-8745-10036C1BE0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3" y="1218"/>
              <a:ext cx="46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276" name="Line 36">
              <a:extLst>
                <a:ext uri="{FF2B5EF4-FFF2-40B4-BE49-F238E27FC236}">
                  <a16:creationId xmlns:a16="http://schemas.microsoft.com/office/drawing/2014/main" id="{99DA94A0-CD02-4E7D-B8CF-68138038F5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3" y="1208"/>
              <a:ext cx="46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277" name="Line 37">
              <a:extLst>
                <a:ext uri="{FF2B5EF4-FFF2-40B4-BE49-F238E27FC236}">
                  <a16:creationId xmlns:a16="http://schemas.microsoft.com/office/drawing/2014/main" id="{D6F04E70-8ED7-4380-830A-878476A77B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3" y="1198"/>
              <a:ext cx="46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278" name="Line 38">
              <a:extLst>
                <a:ext uri="{FF2B5EF4-FFF2-40B4-BE49-F238E27FC236}">
                  <a16:creationId xmlns:a16="http://schemas.microsoft.com/office/drawing/2014/main" id="{13F90424-ED32-4981-AB89-B70435AACD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3" y="1189"/>
              <a:ext cx="46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279" name="Rectangle 39">
              <a:extLst>
                <a:ext uri="{FF2B5EF4-FFF2-40B4-BE49-F238E27FC236}">
                  <a16:creationId xmlns:a16="http://schemas.microsoft.com/office/drawing/2014/main" id="{285A1D15-F712-45A2-A964-A7704FF1CA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975" y="1143"/>
              <a:ext cx="0" cy="14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280" name="Line 40">
              <a:extLst>
                <a:ext uri="{FF2B5EF4-FFF2-40B4-BE49-F238E27FC236}">
                  <a16:creationId xmlns:a16="http://schemas.microsoft.com/office/drawing/2014/main" id="{A0D00873-8F56-4D7B-BF1D-A418E46F6F7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000" y="1362"/>
              <a:ext cx="0" cy="118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281" name="Line 41">
              <a:extLst>
                <a:ext uri="{FF2B5EF4-FFF2-40B4-BE49-F238E27FC236}">
                  <a16:creationId xmlns:a16="http://schemas.microsoft.com/office/drawing/2014/main" id="{8C06D302-1415-4B9E-993A-D7A7DF43251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85" y="1362"/>
              <a:ext cx="0" cy="118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282" name="Line 42">
              <a:extLst>
                <a:ext uri="{FF2B5EF4-FFF2-40B4-BE49-F238E27FC236}">
                  <a16:creationId xmlns:a16="http://schemas.microsoft.com/office/drawing/2014/main" id="{2858FA5C-F63D-4B7D-91F8-266A451DA9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69" y="1372"/>
              <a:ext cx="0" cy="97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283" name="Rectangle 43">
              <a:extLst>
                <a:ext uri="{FF2B5EF4-FFF2-40B4-BE49-F238E27FC236}">
                  <a16:creationId xmlns:a16="http://schemas.microsoft.com/office/drawing/2014/main" id="{687B811F-5B0E-40BA-9DF0-D98786DF0AC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897" y="1252"/>
              <a:ext cx="157" cy="30"/>
            </a:xfrm>
            <a:prstGeom prst="rect">
              <a:avLst/>
            </a:prstGeom>
            <a:noFill/>
            <a:ln w="9360" cap="rnd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284" name="Rectangle 44">
              <a:extLst>
                <a:ext uri="{FF2B5EF4-FFF2-40B4-BE49-F238E27FC236}">
                  <a16:creationId xmlns:a16="http://schemas.microsoft.com/office/drawing/2014/main" id="{FE23BF0B-DA4D-4CD0-A5B0-8D1FD4372F05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976" y="1186"/>
              <a:ext cx="0" cy="78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285" name="Rectangle 45">
              <a:extLst>
                <a:ext uri="{FF2B5EF4-FFF2-40B4-BE49-F238E27FC236}">
                  <a16:creationId xmlns:a16="http://schemas.microsoft.com/office/drawing/2014/main" id="{B7202EDC-058A-4F7A-B3A1-6484B4FD550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3976" y="1167"/>
              <a:ext cx="0" cy="78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10286" name="Group 46">
            <a:extLst>
              <a:ext uri="{FF2B5EF4-FFF2-40B4-BE49-F238E27FC236}">
                <a16:creationId xmlns:a16="http://schemas.microsoft.com/office/drawing/2014/main" id="{AB843FD4-F930-4BBA-928E-B05A0C34437F}"/>
              </a:ext>
            </a:extLst>
          </p:cNvPr>
          <p:cNvGrpSpPr>
            <a:grpSpLocks/>
          </p:cNvGrpSpPr>
          <p:nvPr/>
        </p:nvGrpSpPr>
        <p:grpSpPr bwMode="auto">
          <a:xfrm>
            <a:off x="2927351" y="979489"/>
            <a:ext cx="1241425" cy="1127125"/>
            <a:chOff x="884" y="617"/>
            <a:chExt cx="782" cy="710"/>
          </a:xfrm>
        </p:grpSpPr>
        <p:sp>
          <p:nvSpPr>
            <p:cNvPr id="10287" name="Freeform 47">
              <a:extLst>
                <a:ext uri="{FF2B5EF4-FFF2-40B4-BE49-F238E27FC236}">
                  <a16:creationId xmlns:a16="http://schemas.microsoft.com/office/drawing/2014/main" id="{1E7E46F3-E794-4D00-9CFA-FFD21F14B2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25" y="1090"/>
              <a:ext cx="101" cy="26"/>
            </a:xfrm>
            <a:custGeom>
              <a:avLst/>
              <a:gdLst>
                <a:gd name="G0" fmla="+- 49561 0 0"/>
                <a:gd name="G1" fmla="+- 1 0 0"/>
                <a:gd name="G2" fmla="+- 65535 0 0"/>
                <a:gd name="G3" fmla="*/ 1 16385 2"/>
                <a:gd name="G4" fmla="*/ 1 1273 10240"/>
                <a:gd name="T0" fmla="*/ 0 w 21600"/>
                <a:gd name="T1" fmla="*/ 0 h 21600"/>
                <a:gd name="T2" fmla="*/ 5625 w 21600"/>
                <a:gd name="T3" fmla="*/ 21600 h 21600"/>
                <a:gd name="T4" fmla="*/ 15975 w 21600"/>
                <a:gd name="T5" fmla="*/ 21600 h 21600"/>
                <a:gd name="T6" fmla="*/ 21600 w 21600"/>
                <a:gd name="T7" fmla="*/ 0 h 21600"/>
                <a:gd name="T8" fmla="*/ 0 w 21600"/>
                <a:gd name="T9" fmla="*/ 0 h 21600"/>
                <a:gd name="T10" fmla="*/ 4598 w 21600"/>
                <a:gd name="T11" fmla="*/ 4621 h 21600"/>
                <a:gd name="T12" fmla="*/ 17002 w 21600"/>
                <a:gd name="T13" fmla="*/ 1697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1600" h="21600">
                  <a:moveTo>
                    <a:pt x="0" y="0"/>
                  </a:moveTo>
                  <a:lnTo>
                    <a:pt x="5625" y="21600"/>
                  </a:lnTo>
                  <a:lnTo>
                    <a:pt x="15975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DDDD"/>
            </a:solidFill>
            <a:ln w="9360" cap="sq">
              <a:round/>
              <a:headEnd/>
              <a:tailEnd/>
            </a:ln>
            <a:effectLst/>
            <a:scene3d>
              <a:camera prst="legacyObliqueTopLef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DDDDDD"/>
              </a:extrusionClr>
              <a:contourClr>
                <a:srgbClr val="DDDDDD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s-AR"/>
            </a:p>
          </p:txBody>
        </p:sp>
        <p:sp>
          <p:nvSpPr>
            <p:cNvPr id="10288" name="Oval 48">
              <a:extLst>
                <a:ext uri="{FF2B5EF4-FFF2-40B4-BE49-F238E27FC236}">
                  <a16:creationId xmlns:a16="http://schemas.microsoft.com/office/drawing/2014/main" id="{BC52E2A0-86C1-4D35-8C9D-7F6FE583D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6" y="904"/>
              <a:ext cx="266" cy="171"/>
            </a:xfrm>
            <a:prstGeom prst="ellipse">
              <a:avLst/>
            </a:prstGeom>
            <a:solidFill>
              <a:srgbClr val="FFFFFF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289" name="Oval 49">
              <a:extLst>
                <a:ext uri="{FF2B5EF4-FFF2-40B4-BE49-F238E27FC236}">
                  <a16:creationId xmlns:a16="http://schemas.microsoft.com/office/drawing/2014/main" id="{CDEA840D-817F-4766-A2C6-781841594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95" y="816"/>
              <a:ext cx="85" cy="42"/>
            </a:xfrm>
            <a:prstGeom prst="ellipse">
              <a:avLst/>
            </a:prstGeom>
            <a:gradFill rotWithShape="0">
              <a:gsLst>
                <a:gs pos="0">
                  <a:srgbClr val="FFFFFF"/>
                </a:gs>
                <a:gs pos="100000">
                  <a:srgbClr val="767676"/>
                </a:gs>
              </a:gsLst>
              <a:path path="shape">
                <a:fillToRect l="50000" t="50000" r="50000" b="50000"/>
              </a:path>
            </a:gradFill>
            <a:ln w="9360" cap="sq">
              <a:miter lim="800000"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767676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s-AR"/>
            </a:p>
          </p:txBody>
        </p:sp>
        <p:sp>
          <p:nvSpPr>
            <p:cNvPr id="10290" name="AutoShape 50">
              <a:extLst>
                <a:ext uri="{FF2B5EF4-FFF2-40B4-BE49-F238E27FC236}">
                  <a16:creationId xmlns:a16="http://schemas.microsoft.com/office/drawing/2014/main" id="{3E124380-AC0C-40C9-8EC6-0B30C73831ED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3500000">
              <a:off x="1423" y="759"/>
              <a:ext cx="8" cy="309"/>
            </a:xfrm>
            <a:prstGeom prst="can">
              <a:avLst>
                <a:gd name="adj" fmla="val 965625"/>
              </a:avLst>
            </a:prstGeom>
            <a:gradFill rotWithShape="0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10291" name="Group 51">
              <a:extLst>
                <a:ext uri="{FF2B5EF4-FFF2-40B4-BE49-F238E27FC236}">
                  <a16:creationId xmlns:a16="http://schemas.microsoft.com/office/drawing/2014/main" id="{5399E58D-AFDF-4519-AEC2-690CD4F53D3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1" y="863"/>
              <a:ext cx="269" cy="280"/>
              <a:chOff x="901" y="863"/>
              <a:chExt cx="269" cy="280"/>
            </a:xfrm>
          </p:grpSpPr>
          <p:sp>
            <p:nvSpPr>
              <p:cNvPr id="10292" name="Oval 52">
                <a:extLst>
                  <a:ext uri="{FF2B5EF4-FFF2-40B4-BE49-F238E27FC236}">
                    <a16:creationId xmlns:a16="http://schemas.microsoft.com/office/drawing/2014/main" id="{CB30328B-B80D-4989-B153-758A9ABA4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901" y="928"/>
                <a:ext cx="269" cy="171"/>
              </a:xfrm>
              <a:prstGeom prst="ellipse">
                <a:avLst/>
              </a:prstGeom>
              <a:solidFill>
                <a:srgbClr val="FFFFFF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293" name="Rectangle 53">
                <a:extLst>
                  <a:ext uri="{FF2B5EF4-FFF2-40B4-BE49-F238E27FC236}">
                    <a16:creationId xmlns:a16="http://schemas.microsoft.com/office/drawing/2014/main" id="{D9895910-D436-4EF9-9CB8-95D7494D8C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0800000">
                <a:off x="1038" y="863"/>
                <a:ext cx="130" cy="280"/>
              </a:xfrm>
              <a:prstGeom prst="rect">
                <a:avLst/>
              </a:prstGeom>
              <a:solidFill>
                <a:srgbClr val="FFFFFF"/>
              </a:solidFill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294" name="Line 54">
                <a:extLst>
                  <a:ext uri="{FF2B5EF4-FFF2-40B4-BE49-F238E27FC236}">
                    <a16:creationId xmlns:a16="http://schemas.microsoft.com/office/drawing/2014/main" id="{AE9C5C6B-DD1F-4331-A7BB-9006C64961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037" y="914"/>
                <a:ext cx="18" cy="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295" name="Rectangle 55">
              <a:extLst>
                <a:ext uri="{FF2B5EF4-FFF2-40B4-BE49-F238E27FC236}">
                  <a16:creationId xmlns:a16="http://schemas.microsoft.com/office/drawing/2014/main" id="{3EF59754-F2CB-4542-A36B-1DBAD4B2BB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94" y="904"/>
              <a:ext cx="131" cy="225"/>
            </a:xfrm>
            <a:prstGeom prst="rect">
              <a:avLst/>
            </a:prstGeom>
            <a:solidFill>
              <a:srgbClr val="FFFFFF"/>
            </a:solidFill>
            <a:ln w="9360" cap="sq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296" name="Line 56">
              <a:extLst>
                <a:ext uri="{FF2B5EF4-FFF2-40B4-BE49-F238E27FC236}">
                  <a16:creationId xmlns:a16="http://schemas.microsoft.com/office/drawing/2014/main" id="{F4F25738-4E0F-4149-A6A7-A7AF87B392B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495" y="904"/>
              <a:ext cx="38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297" name="AutoShape 57">
              <a:extLst>
                <a:ext uri="{FF2B5EF4-FFF2-40B4-BE49-F238E27FC236}">
                  <a16:creationId xmlns:a16="http://schemas.microsoft.com/office/drawing/2014/main" id="{D57385D0-143C-4A24-BFAE-B63676B259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" y="902"/>
              <a:ext cx="353" cy="171"/>
            </a:xfrm>
            <a:prstGeom prst="roundRect">
              <a:avLst>
                <a:gd name="adj" fmla="val 16667"/>
              </a:avLst>
            </a:prstGeom>
            <a:blipFill dpi="0" rotWithShape="0">
              <a:blip r:embed="rId5"/>
              <a:srcRect/>
              <a:tile tx="0" ty="0" sx="100000" sy="100000" flip="none" algn="tl"/>
            </a:blipFill>
            <a:ln w="5724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18900000" algn="ctr" rotWithShape="0">
                <a:srgbClr val="808080"/>
              </a:outerShdw>
            </a:effec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298" name="Freeform 58">
              <a:extLst>
                <a:ext uri="{FF2B5EF4-FFF2-40B4-BE49-F238E27FC236}">
                  <a16:creationId xmlns:a16="http://schemas.microsoft.com/office/drawing/2014/main" id="{1326B5B0-FF8F-4F68-B80C-4D4DC089A7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7" y="787"/>
              <a:ext cx="240" cy="100"/>
            </a:xfrm>
            <a:custGeom>
              <a:avLst/>
              <a:gdLst>
                <a:gd name="G0" fmla="+- 51535 0 0"/>
                <a:gd name="G1" fmla="+- 1 0 0"/>
                <a:gd name="G2" fmla="+- 65535 0 0"/>
                <a:gd name="G3" fmla="*/ 1 16385 2"/>
                <a:gd name="G4" fmla="*/ 1 1273 10240"/>
                <a:gd name="T0" fmla="*/ 0 w 21600"/>
                <a:gd name="T1" fmla="*/ 0 h 21600"/>
                <a:gd name="T2" fmla="*/ 7599 w 21600"/>
                <a:gd name="T3" fmla="*/ 21600 h 21600"/>
                <a:gd name="T4" fmla="*/ 14001 w 21600"/>
                <a:gd name="T5" fmla="*/ 21600 h 21600"/>
                <a:gd name="T6" fmla="*/ 21600 w 21600"/>
                <a:gd name="T7" fmla="*/ 0 h 21600"/>
                <a:gd name="T8" fmla="*/ 0 w 21600"/>
                <a:gd name="T9" fmla="*/ 0 h 21600"/>
                <a:gd name="T10" fmla="*/ 5593 w 21600"/>
                <a:gd name="T11" fmla="*/ 5603 h 21600"/>
                <a:gd name="T12" fmla="*/ 16007 w 21600"/>
                <a:gd name="T13" fmla="*/ 1599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1600" h="21600">
                  <a:moveTo>
                    <a:pt x="0" y="0"/>
                  </a:moveTo>
                  <a:lnTo>
                    <a:pt x="7599" y="21600"/>
                  </a:lnTo>
                  <a:lnTo>
                    <a:pt x="14001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rgbClr val="FFFFFF"/>
                </a:gs>
                <a:gs pos="100000">
                  <a:srgbClr val="767676"/>
                </a:gs>
              </a:gsLst>
              <a:lin ang="8100000" scaled="1"/>
            </a:gradFill>
            <a:ln w="9360" cap="sq">
              <a:round/>
              <a:headEnd/>
              <a:tailEnd/>
            </a:ln>
            <a:effectLst/>
            <a:scene3d>
              <a:camera prst="legacyObliqueTopLef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FFFF"/>
              </a:extrusionClr>
              <a:contourClr>
                <a:srgbClr val="767676"/>
              </a:contourClr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s-AR"/>
            </a:p>
          </p:txBody>
        </p:sp>
        <p:grpSp>
          <p:nvGrpSpPr>
            <p:cNvPr id="10299" name="Group 59">
              <a:extLst>
                <a:ext uri="{FF2B5EF4-FFF2-40B4-BE49-F238E27FC236}">
                  <a16:creationId xmlns:a16="http://schemas.microsoft.com/office/drawing/2014/main" id="{2A89365A-22B5-4715-A373-7E8EF7B7945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70" y="1166"/>
              <a:ext cx="212" cy="158"/>
              <a:chOff x="1170" y="1166"/>
              <a:chExt cx="212" cy="158"/>
            </a:xfrm>
          </p:grpSpPr>
          <p:sp>
            <p:nvSpPr>
              <p:cNvPr id="10300" name="AutoShape 60">
                <a:extLst>
                  <a:ext uri="{FF2B5EF4-FFF2-40B4-BE49-F238E27FC236}">
                    <a16:creationId xmlns:a16="http://schemas.microsoft.com/office/drawing/2014/main" id="{961C5510-F392-4B88-8FDB-B7859D68DF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0" y="1207"/>
                <a:ext cx="212" cy="117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101010"/>
                  </a:gs>
                  <a:gs pos="50000">
                    <a:srgbClr val="FFFFFF"/>
                  </a:gs>
                  <a:gs pos="100000">
                    <a:srgbClr val="101010"/>
                  </a:gs>
                </a:gsLst>
                <a:lin ang="10800000" scaled="1"/>
              </a:gradFill>
              <a:ln>
                <a:noFill/>
              </a:ln>
              <a:effectLst>
                <a:outerShdw dist="17819" dir="2700000" algn="ctr" rotWithShape="0">
                  <a:srgbClr val="999999"/>
                </a:outerShdw>
              </a:effectLst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301" name="Oval 61">
                <a:extLst>
                  <a:ext uri="{FF2B5EF4-FFF2-40B4-BE49-F238E27FC236}">
                    <a16:creationId xmlns:a16="http://schemas.microsoft.com/office/drawing/2014/main" id="{A113D50C-76E0-4F4E-ABCE-1FD8882258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12" y="1166"/>
                <a:ext cx="121" cy="33"/>
              </a:xfrm>
              <a:prstGeom prst="ellips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scene3d>
                <a:camera prst="legacyObliqueTopLeft"/>
                <a:lightRig rig="legacyFlat3" dir="t"/>
              </a:scene3d>
              <a:sp3d extrusionH="887400" prstMaterial="legacyMatte">
                <a:bevelT w="13500" h="13500" prst="angle"/>
                <a:bevelB w="13500" h="13500" prst="angle"/>
                <a:extrusionClr>
                  <a:srgbClr val="000000"/>
                </a:extrusionClr>
                <a:contourClr>
                  <a:srgbClr val="000000"/>
                </a:contourClr>
              </a:sp3d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flatTx/>
              </a:bodyPr>
              <a:lstStyle/>
              <a:p>
                <a:endParaRPr lang="es-AR"/>
              </a:p>
            </p:txBody>
          </p:sp>
        </p:grpSp>
        <p:sp>
          <p:nvSpPr>
            <p:cNvPr id="10302" name="Line 62">
              <a:extLst>
                <a:ext uri="{FF2B5EF4-FFF2-40B4-BE49-F238E27FC236}">
                  <a16:creationId xmlns:a16="http://schemas.microsoft.com/office/drawing/2014/main" id="{0BFA02B9-B85B-42AA-9780-43F56820218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83" y="1263"/>
              <a:ext cx="258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303" name="Line 63">
              <a:extLst>
                <a:ext uri="{FF2B5EF4-FFF2-40B4-BE49-F238E27FC236}">
                  <a16:creationId xmlns:a16="http://schemas.microsoft.com/office/drawing/2014/main" id="{E7231E82-2E22-4369-BFFA-304AA9807B1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26" y="1263"/>
              <a:ext cx="240" cy="0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304" name="Freeform 64">
              <a:extLst>
                <a:ext uri="{FF2B5EF4-FFF2-40B4-BE49-F238E27FC236}">
                  <a16:creationId xmlns:a16="http://schemas.microsoft.com/office/drawing/2014/main" id="{CB5087CA-1FE7-4DF1-A261-7D70134C99C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181" y="526"/>
              <a:ext cx="125" cy="309"/>
            </a:xfrm>
            <a:custGeom>
              <a:avLst/>
              <a:gdLst>
                <a:gd name="G0" fmla="+- 1 0 0"/>
                <a:gd name="G1" fmla="+- 1 0 0"/>
                <a:gd name="G2" fmla="+- 1 0 0"/>
                <a:gd name="G3" fmla="+- 56094 0 0"/>
                <a:gd name="G4" fmla="+- 1 0 0"/>
                <a:gd name="G5" fmla="+- 1 0 0"/>
                <a:gd name="G6" fmla="+- 1 0 0"/>
                <a:gd name="G7" fmla="+- 1 0 0"/>
                <a:gd name="G8" fmla="+- 49170 0 0"/>
                <a:gd name="G9" fmla="+- 20165 0 0"/>
                <a:gd name="G10" fmla="+- 20165 0 0"/>
                <a:gd name="G11" fmla="*/ 1 47317 25600"/>
                <a:gd name="G12" fmla="+- 1 0 0"/>
                <a:gd name="G13" fmla="+- 1 0 0"/>
                <a:gd name="G14" fmla="+- 1 0 0"/>
                <a:gd name="G15" fmla="+- 1 0 0"/>
                <a:gd name="T0" fmla="*/ 21600 w 21600"/>
                <a:gd name="T1" fmla="*/ 6079 h 21600"/>
                <a:gd name="T2" fmla="*/ 15126 w 21600"/>
                <a:gd name="T3" fmla="*/ 0 h 21600"/>
                <a:gd name="T4" fmla="*/ 15126 w 21600"/>
                <a:gd name="T5" fmla="*/ 2912 h 21600"/>
                <a:gd name="T6" fmla="*/ 12427 w 21600"/>
                <a:gd name="T7" fmla="*/ 2912 h 21600"/>
                <a:gd name="T8" fmla="*/ 0 w 21600"/>
                <a:gd name="T9" fmla="*/ 12158 h 21600"/>
                <a:gd name="T10" fmla="*/ 0 w 21600"/>
                <a:gd name="T11" fmla="*/ 21600 h 21600"/>
                <a:gd name="T12" fmla="*/ 6474 w 21600"/>
                <a:gd name="T13" fmla="*/ 21600 h 21600"/>
                <a:gd name="T14" fmla="*/ 6474 w 21600"/>
                <a:gd name="T15" fmla="*/ 12158 h 21600"/>
                <a:gd name="T16" fmla="*/ 12427 w 21600"/>
                <a:gd name="T17" fmla="*/ 9246 h 21600"/>
                <a:gd name="T18" fmla="*/ 15126 w 21600"/>
                <a:gd name="T19" fmla="*/ 9246 h 21600"/>
                <a:gd name="T20" fmla="*/ 15126 w 21600"/>
                <a:gd name="T21" fmla="*/ 12158 h 21600"/>
                <a:gd name="T22" fmla="*/ 21600 w 21600"/>
                <a:gd name="T23" fmla="*/ 6079 h 21600"/>
                <a:gd name="T24" fmla="*/ 12425 w 21600"/>
                <a:gd name="T25" fmla="*/ 2917 h 21600"/>
                <a:gd name="T26" fmla="*/ 18235 w 21600"/>
                <a:gd name="T27" fmla="*/ 925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T24" t="T25" r="T26" b="T27"/>
              <a:pathLst>
                <a:path w="21600" h="21600">
                  <a:moveTo>
                    <a:pt x="21600" y="6079"/>
                  </a:moveTo>
                  <a:lnTo>
                    <a:pt x="15126" y="0"/>
                  </a:lnTo>
                  <a:lnTo>
                    <a:pt x="15126" y="2912"/>
                  </a:lnTo>
                  <a:lnTo>
                    <a:pt x="12427" y="2912"/>
                  </a:lnTo>
                  <a:cubicBezTo>
                    <a:pt x="5564" y="2912"/>
                    <a:pt x="0" y="7052"/>
                    <a:pt x="0" y="12158"/>
                  </a:cubicBezTo>
                  <a:lnTo>
                    <a:pt x="0" y="21600"/>
                  </a:lnTo>
                  <a:lnTo>
                    <a:pt x="6474" y="21600"/>
                  </a:lnTo>
                  <a:lnTo>
                    <a:pt x="6474" y="12158"/>
                  </a:lnTo>
                  <a:cubicBezTo>
                    <a:pt x="6474" y="10550"/>
                    <a:pt x="9139" y="9246"/>
                    <a:pt x="12427" y="9246"/>
                  </a:cubicBezTo>
                  <a:lnTo>
                    <a:pt x="15126" y="9246"/>
                  </a:lnTo>
                  <a:lnTo>
                    <a:pt x="15126" y="12158"/>
                  </a:lnTo>
                  <a:lnTo>
                    <a:pt x="21600" y="6079"/>
                  </a:lnTo>
                  <a:close/>
                </a:path>
              </a:pathLst>
            </a:custGeom>
            <a:blipFill dpi="0" rotWithShape="0">
              <a:blip r:embed="rId5"/>
              <a:srcRect/>
              <a:tile tx="0" ty="0" sx="100000" sy="100000" flip="none" algn="tl"/>
            </a:blip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305" name="Line 65">
              <a:extLst>
                <a:ext uri="{FF2B5EF4-FFF2-40B4-BE49-F238E27FC236}">
                  <a16:creationId xmlns:a16="http://schemas.microsoft.com/office/drawing/2014/main" id="{BCD0D1C0-5F67-4A79-A90A-E8EDE2CADCE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82" y="1127"/>
              <a:ext cx="0" cy="99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grpSp>
          <p:nvGrpSpPr>
            <p:cNvPr id="10306" name="Group 66">
              <a:extLst>
                <a:ext uri="{FF2B5EF4-FFF2-40B4-BE49-F238E27FC236}">
                  <a16:creationId xmlns:a16="http://schemas.microsoft.com/office/drawing/2014/main" id="{21E66689-C16E-4098-9153-8A69AB50169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0" y="924"/>
              <a:ext cx="267" cy="126"/>
              <a:chOff x="1130" y="924"/>
              <a:chExt cx="267" cy="126"/>
            </a:xfrm>
          </p:grpSpPr>
          <p:grpSp>
            <p:nvGrpSpPr>
              <p:cNvPr id="10307" name="Group 67">
                <a:extLst>
                  <a:ext uri="{FF2B5EF4-FFF2-40B4-BE49-F238E27FC236}">
                    <a16:creationId xmlns:a16="http://schemas.microsoft.com/office/drawing/2014/main" id="{E3930CE8-4B4D-49C6-95E2-C513A8B0EE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30" y="924"/>
                <a:ext cx="106" cy="126"/>
                <a:chOff x="1130" y="924"/>
                <a:chExt cx="106" cy="126"/>
              </a:xfrm>
            </p:grpSpPr>
            <p:sp>
              <p:nvSpPr>
                <p:cNvPr id="10308" name="Oval 68">
                  <a:extLst>
                    <a:ext uri="{FF2B5EF4-FFF2-40B4-BE49-F238E27FC236}">
                      <a16:creationId xmlns:a16="http://schemas.microsoft.com/office/drawing/2014/main" id="{61E3A26E-C151-47F0-BA21-0C06FC8B2E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0" y="924"/>
                  <a:ext cx="106" cy="81"/>
                </a:xfrm>
                <a:prstGeom prst="ellipse">
                  <a:avLst/>
                </a:prstGeom>
                <a:solidFill>
                  <a:srgbClr val="DDDDDD"/>
                </a:solidFill>
                <a:ln w="936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0309" name="Oval 69">
                  <a:extLst>
                    <a:ext uri="{FF2B5EF4-FFF2-40B4-BE49-F238E27FC236}">
                      <a16:creationId xmlns:a16="http://schemas.microsoft.com/office/drawing/2014/main" id="{FF4F3B0C-B6AA-491C-8BDB-5B892A60BB0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0" y="969"/>
                  <a:ext cx="106" cy="81"/>
                </a:xfrm>
                <a:prstGeom prst="ellipse">
                  <a:avLst/>
                </a:prstGeom>
                <a:solidFill>
                  <a:srgbClr val="DDDDDD"/>
                </a:solidFill>
                <a:ln w="936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0310" name="Rectangle 70">
                  <a:extLst>
                    <a:ext uri="{FF2B5EF4-FFF2-40B4-BE49-F238E27FC236}">
                      <a16:creationId xmlns:a16="http://schemas.microsoft.com/office/drawing/2014/main" id="{8152FA44-D3AF-47AD-9E4C-F55325DB45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38" y="969"/>
                  <a:ext cx="88" cy="44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</p:grpSp>
          <p:grpSp>
            <p:nvGrpSpPr>
              <p:cNvPr id="10311" name="Group 71">
                <a:extLst>
                  <a:ext uri="{FF2B5EF4-FFF2-40B4-BE49-F238E27FC236}">
                    <a16:creationId xmlns:a16="http://schemas.microsoft.com/office/drawing/2014/main" id="{2CE64591-176D-4FFD-9A63-D6D85D8769E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41" y="950"/>
                <a:ext cx="156" cy="80"/>
                <a:chOff x="1241" y="950"/>
                <a:chExt cx="156" cy="80"/>
              </a:xfrm>
            </p:grpSpPr>
            <p:sp>
              <p:nvSpPr>
                <p:cNvPr id="10312" name="Oval 72">
                  <a:extLst>
                    <a:ext uri="{FF2B5EF4-FFF2-40B4-BE49-F238E27FC236}">
                      <a16:creationId xmlns:a16="http://schemas.microsoft.com/office/drawing/2014/main" id="{4A8B3DD3-18E4-483B-98C2-8A7B074019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308" y="940"/>
                  <a:ext cx="80" cy="99"/>
                </a:xfrm>
                <a:prstGeom prst="ellipse">
                  <a:avLst/>
                </a:prstGeom>
                <a:solidFill>
                  <a:srgbClr val="DDDDDD"/>
                </a:solidFill>
                <a:ln w="936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0313" name="Oval 73">
                  <a:extLst>
                    <a:ext uri="{FF2B5EF4-FFF2-40B4-BE49-F238E27FC236}">
                      <a16:creationId xmlns:a16="http://schemas.microsoft.com/office/drawing/2014/main" id="{F9E3D8AF-BC1D-4EA0-9E8D-0688082DD4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252" y="939"/>
                  <a:ext cx="80" cy="101"/>
                </a:xfrm>
                <a:prstGeom prst="ellipse">
                  <a:avLst/>
                </a:prstGeom>
                <a:solidFill>
                  <a:srgbClr val="DDDDDD"/>
                </a:solidFill>
                <a:ln w="936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0314" name="Rectangle 74">
                  <a:extLst>
                    <a:ext uri="{FF2B5EF4-FFF2-40B4-BE49-F238E27FC236}">
                      <a16:creationId xmlns:a16="http://schemas.microsoft.com/office/drawing/2014/main" id="{CEA843CB-56E8-475A-9D33-8D8DCD54D9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5400000">
                  <a:off x="1284" y="955"/>
                  <a:ext cx="67" cy="56"/>
                </a:xfrm>
                <a:prstGeom prst="rect">
                  <a:avLst/>
                </a:pr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 cap="flat">
                      <a:solidFill>
                        <a:srgbClr val="3465A4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</p:grpSp>
          <p:grpSp>
            <p:nvGrpSpPr>
              <p:cNvPr id="10315" name="Group 75">
                <a:extLst>
                  <a:ext uri="{FF2B5EF4-FFF2-40B4-BE49-F238E27FC236}">
                    <a16:creationId xmlns:a16="http://schemas.microsoft.com/office/drawing/2014/main" id="{419CA035-B53D-4BCC-8539-B136F847C70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07" y="979"/>
                <a:ext cx="36" cy="26"/>
                <a:chOff x="1307" y="979"/>
                <a:chExt cx="36" cy="26"/>
              </a:xfrm>
            </p:grpSpPr>
            <p:sp>
              <p:nvSpPr>
                <p:cNvPr id="10316" name="Oval 76">
                  <a:extLst>
                    <a:ext uri="{FF2B5EF4-FFF2-40B4-BE49-F238E27FC236}">
                      <a16:creationId xmlns:a16="http://schemas.microsoft.com/office/drawing/2014/main" id="{1CE55A0E-F501-4DE2-953B-AFC5FF2D5D8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12" y="979"/>
                  <a:ext cx="29" cy="26"/>
                </a:xfrm>
                <a:prstGeom prst="ellipse">
                  <a:avLst/>
                </a:prstGeom>
                <a:solidFill>
                  <a:srgbClr val="DDDDDD"/>
                </a:solidFill>
                <a:ln w="936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0317" name="Line 77">
                  <a:extLst>
                    <a:ext uri="{FF2B5EF4-FFF2-40B4-BE49-F238E27FC236}">
                      <a16:creationId xmlns:a16="http://schemas.microsoft.com/office/drawing/2014/main" id="{05A22EC5-2361-41AB-B8CB-3CAA94FEBF3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306" y="986"/>
                  <a:ext cx="38" cy="8"/>
                </a:xfrm>
                <a:prstGeom prst="line">
                  <a:avLst/>
                </a:prstGeom>
                <a:noFill/>
                <a:ln w="5724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0318" name="Group 78">
                <a:extLst>
                  <a:ext uri="{FF2B5EF4-FFF2-40B4-BE49-F238E27FC236}">
                    <a16:creationId xmlns:a16="http://schemas.microsoft.com/office/drawing/2014/main" id="{F29DA101-EB9C-4034-ACE0-2E1380E8155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162" y="975"/>
                <a:ext cx="36" cy="26"/>
                <a:chOff x="1162" y="975"/>
                <a:chExt cx="36" cy="26"/>
              </a:xfrm>
            </p:grpSpPr>
            <p:sp>
              <p:nvSpPr>
                <p:cNvPr id="10319" name="Oval 79">
                  <a:extLst>
                    <a:ext uri="{FF2B5EF4-FFF2-40B4-BE49-F238E27FC236}">
                      <a16:creationId xmlns:a16="http://schemas.microsoft.com/office/drawing/2014/main" id="{E47AE3E3-B7DF-464A-9BA4-F545696C6F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165" y="975"/>
                  <a:ext cx="29" cy="26"/>
                </a:xfrm>
                <a:prstGeom prst="ellipse">
                  <a:avLst/>
                </a:prstGeom>
                <a:solidFill>
                  <a:srgbClr val="DDDDDD"/>
                </a:solidFill>
                <a:ln w="936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0320" name="Line 80">
                  <a:extLst>
                    <a:ext uri="{FF2B5EF4-FFF2-40B4-BE49-F238E27FC236}">
                      <a16:creationId xmlns:a16="http://schemas.microsoft.com/office/drawing/2014/main" id="{A4B19DA2-3D21-4A06-8993-616388D15DC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 flipH="1">
                  <a:off x="1161" y="984"/>
                  <a:ext cx="38" cy="8"/>
                </a:xfrm>
                <a:prstGeom prst="line">
                  <a:avLst/>
                </a:prstGeom>
                <a:noFill/>
                <a:ln w="5724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sp>
          <p:nvSpPr>
            <p:cNvPr id="10321" name="Line 81">
              <a:extLst>
                <a:ext uri="{FF2B5EF4-FFF2-40B4-BE49-F238E27FC236}">
                  <a16:creationId xmlns:a16="http://schemas.microsoft.com/office/drawing/2014/main" id="{D76E964A-B921-43EA-A1B2-D1C1E646F5E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099" y="1328"/>
              <a:ext cx="346" cy="0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10322" name="Group 82">
            <a:extLst>
              <a:ext uri="{FF2B5EF4-FFF2-40B4-BE49-F238E27FC236}">
                <a16:creationId xmlns:a16="http://schemas.microsoft.com/office/drawing/2014/main" id="{9A27F0D5-7EEF-4012-AE33-866884F8FDF9}"/>
              </a:ext>
            </a:extLst>
          </p:cNvPr>
          <p:cNvGrpSpPr>
            <a:grpSpLocks/>
          </p:cNvGrpSpPr>
          <p:nvPr/>
        </p:nvGrpSpPr>
        <p:grpSpPr bwMode="auto">
          <a:xfrm>
            <a:off x="5519739" y="692151"/>
            <a:ext cx="1050925" cy="1127125"/>
            <a:chOff x="2517" y="436"/>
            <a:chExt cx="662" cy="710"/>
          </a:xfrm>
        </p:grpSpPr>
        <p:grpSp>
          <p:nvGrpSpPr>
            <p:cNvPr id="10323" name="Group 83">
              <a:extLst>
                <a:ext uri="{FF2B5EF4-FFF2-40B4-BE49-F238E27FC236}">
                  <a16:creationId xmlns:a16="http://schemas.microsoft.com/office/drawing/2014/main" id="{73BB19FF-EA6E-4AC8-9DA0-BE6B85285EA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99" y="590"/>
              <a:ext cx="509" cy="556"/>
              <a:chOff x="2599" y="590"/>
              <a:chExt cx="509" cy="556"/>
            </a:xfrm>
          </p:grpSpPr>
          <p:sp>
            <p:nvSpPr>
              <p:cNvPr id="10324" name="AutoShape 84">
                <a:extLst>
                  <a:ext uri="{FF2B5EF4-FFF2-40B4-BE49-F238E27FC236}">
                    <a16:creationId xmlns:a16="http://schemas.microsoft.com/office/drawing/2014/main" id="{A5177335-7DB7-484D-AD74-A2163CA96A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1" y="590"/>
                <a:ext cx="460" cy="556"/>
              </a:xfrm>
              <a:prstGeom prst="can">
                <a:avLst>
                  <a:gd name="adj" fmla="val 30217"/>
                </a:avLst>
              </a:prstGeom>
              <a:gradFill rotWithShape="0">
                <a:gsLst>
                  <a:gs pos="0">
                    <a:srgbClr val="434343"/>
                  </a:gs>
                  <a:gs pos="50000">
                    <a:srgbClr val="FFFFFF"/>
                  </a:gs>
                  <a:gs pos="100000">
                    <a:srgbClr val="434343"/>
                  </a:gs>
                </a:gsLst>
                <a:lin ang="10800000" scaled="1"/>
              </a:gra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325" name="Freeform 85">
                <a:extLst>
                  <a:ext uri="{FF2B5EF4-FFF2-40B4-BE49-F238E27FC236}">
                    <a16:creationId xmlns:a16="http://schemas.microsoft.com/office/drawing/2014/main" id="{12F7368C-BD7A-434E-BFDD-677B72087D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60" y="703"/>
                <a:ext cx="375" cy="365"/>
              </a:xfrm>
              <a:custGeom>
                <a:avLst/>
                <a:gdLst>
                  <a:gd name="T0" fmla="*/ 0 w 1838"/>
                  <a:gd name="T1" fmla="*/ 0 h 2295"/>
                  <a:gd name="T2" fmla="*/ 45 w 1838"/>
                  <a:gd name="T3" fmla="*/ 30 h 2295"/>
                  <a:gd name="T4" fmla="*/ 90 w 1838"/>
                  <a:gd name="T5" fmla="*/ 135 h 2295"/>
                  <a:gd name="T6" fmla="*/ 180 w 1838"/>
                  <a:gd name="T7" fmla="*/ 165 h 2295"/>
                  <a:gd name="T8" fmla="*/ 210 w 1838"/>
                  <a:gd name="T9" fmla="*/ 255 h 2295"/>
                  <a:gd name="T10" fmla="*/ 255 w 1838"/>
                  <a:gd name="T11" fmla="*/ 300 h 2295"/>
                  <a:gd name="T12" fmla="*/ 285 w 1838"/>
                  <a:gd name="T13" fmla="*/ 420 h 2295"/>
                  <a:gd name="T14" fmla="*/ 195 w 1838"/>
                  <a:gd name="T15" fmla="*/ 480 h 2295"/>
                  <a:gd name="T16" fmla="*/ 150 w 1838"/>
                  <a:gd name="T17" fmla="*/ 510 h 2295"/>
                  <a:gd name="T18" fmla="*/ 90 w 1838"/>
                  <a:gd name="T19" fmla="*/ 600 h 2295"/>
                  <a:gd name="T20" fmla="*/ 75 w 1838"/>
                  <a:gd name="T21" fmla="*/ 660 h 2295"/>
                  <a:gd name="T22" fmla="*/ 135 w 1838"/>
                  <a:gd name="T23" fmla="*/ 735 h 2295"/>
                  <a:gd name="T24" fmla="*/ 225 w 1838"/>
                  <a:gd name="T25" fmla="*/ 795 h 2295"/>
                  <a:gd name="T26" fmla="*/ 255 w 1838"/>
                  <a:gd name="T27" fmla="*/ 840 h 2295"/>
                  <a:gd name="T28" fmla="*/ 165 w 1838"/>
                  <a:gd name="T29" fmla="*/ 870 h 2295"/>
                  <a:gd name="T30" fmla="*/ 120 w 1838"/>
                  <a:gd name="T31" fmla="*/ 900 h 2295"/>
                  <a:gd name="T32" fmla="*/ 135 w 1838"/>
                  <a:gd name="T33" fmla="*/ 1080 h 2295"/>
                  <a:gd name="T34" fmla="*/ 195 w 1838"/>
                  <a:gd name="T35" fmla="*/ 1170 h 2295"/>
                  <a:gd name="T36" fmla="*/ 90 w 1838"/>
                  <a:gd name="T37" fmla="*/ 1380 h 2295"/>
                  <a:gd name="T38" fmla="*/ 120 w 1838"/>
                  <a:gd name="T39" fmla="*/ 1530 h 2295"/>
                  <a:gd name="T40" fmla="*/ 105 w 1838"/>
                  <a:gd name="T41" fmla="*/ 1590 h 2295"/>
                  <a:gd name="T42" fmla="*/ 60 w 1838"/>
                  <a:gd name="T43" fmla="*/ 1620 h 2295"/>
                  <a:gd name="T44" fmla="*/ 30 w 1838"/>
                  <a:gd name="T45" fmla="*/ 1710 h 2295"/>
                  <a:gd name="T46" fmla="*/ 75 w 1838"/>
                  <a:gd name="T47" fmla="*/ 1755 h 2295"/>
                  <a:gd name="T48" fmla="*/ 135 w 1838"/>
                  <a:gd name="T49" fmla="*/ 1845 h 2295"/>
                  <a:gd name="T50" fmla="*/ 105 w 1838"/>
                  <a:gd name="T51" fmla="*/ 1890 h 2295"/>
                  <a:gd name="T52" fmla="*/ 90 w 1838"/>
                  <a:gd name="T53" fmla="*/ 1980 h 2295"/>
                  <a:gd name="T54" fmla="*/ 135 w 1838"/>
                  <a:gd name="T55" fmla="*/ 1995 h 2295"/>
                  <a:gd name="T56" fmla="*/ 105 w 1838"/>
                  <a:gd name="T57" fmla="*/ 2055 h 2295"/>
                  <a:gd name="T58" fmla="*/ 120 w 1838"/>
                  <a:gd name="T59" fmla="*/ 2100 h 2295"/>
                  <a:gd name="T60" fmla="*/ 270 w 1838"/>
                  <a:gd name="T61" fmla="*/ 2115 h 2295"/>
                  <a:gd name="T62" fmla="*/ 390 w 1838"/>
                  <a:gd name="T63" fmla="*/ 2205 h 2295"/>
                  <a:gd name="T64" fmla="*/ 465 w 1838"/>
                  <a:gd name="T65" fmla="*/ 2220 h 2295"/>
                  <a:gd name="T66" fmla="*/ 690 w 1838"/>
                  <a:gd name="T67" fmla="*/ 2295 h 2295"/>
                  <a:gd name="T68" fmla="*/ 1365 w 1838"/>
                  <a:gd name="T69" fmla="*/ 2265 h 2295"/>
                  <a:gd name="T70" fmla="*/ 1695 w 1838"/>
                  <a:gd name="T71" fmla="*/ 2145 h 2295"/>
                  <a:gd name="T72" fmla="*/ 1725 w 1838"/>
                  <a:gd name="T73" fmla="*/ 2100 h 2295"/>
                  <a:gd name="T74" fmla="*/ 1785 w 1838"/>
                  <a:gd name="T75" fmla="*/ 2040 h 2295"/>
                  <a:gd name="T76" fmla="*/ 1680 w 1838"/>
                  <a:gd name="T77" fmla="*/ 1965 h 2295"/>
                  <a:gd name="T78" fmla="*/ 1695 w 1838"/>
                  <a:gd name="T79" fmla="*/ 1920 h 2295"/>
                  <a:gd name="T80" fmla="*/ 1785 w 1838"/>
                  <a:gd name="T81" fmla="*/ 1860 h 2295"/>
                  <a:gd name="T82" fmla="*/ 1800 w 1838"/>
                  <a:gd name="T83" fmla="*/ 1725 h 2295"/>
                  <a:gd name="T84" fmla="*/ 1785 w 1838"/>
                  <a:gd name="T85" fmla="*/ 1365 h 2295"/>
                  <a:gd name="T86" fmla="*/ 1635 w 1838"/>
                  <a:gd name="T87" fmla="*/ 1350 h 2295"/>
                  <a:gd name="T88" fmla="*/ 1770 w 1838"/>
                  <a:gd name="T89" fmla="*/ 1320 h 2295"/>
                  <a:gd name="T90" fmla="*/ 1785 w 1838"/>
                  <a:gd name="T91" fmla="*/ 1275 h 2295"/>
                  <a:gd name="T92" fmla="*/ 1800 w 1838"/>
                  <a:gd name="T93" fmla="*/ 1185 h 2295"/>
                  <a:gd name="T94" fmla="*/ 1785 w 1838"/>
                  <a:gd name="T95" fmla="*/ 1020 h 2295"/>
                  <a:gd name="T96" fmla="*/ 1680 w 1838"/>
                  <a:gd name="T97" fmla="*/ 1005 h 2295"/>
                  <a:gd name="T98" fmla="*/ 1650 w 1838"/>
                  <a:gd name="T99" fmla="*/ 915 h 2295"/>
                  <a:gd name="T100" fmla="*/ 1605 w 1838"/>
                  <a:gd name="T101" fmla="*/ 855 h 2295"/>
                  <a:gd name="T102" fmla="*/ 1620 w 1838"/>
                  <a:gd name="T103" fmla="*/ 750 h 2295"/>
                  <a:gd name="T104" fmla="*/ 1680 w 1838"/>
                  <a:gd name="T105" fmla="*/ 660 h 2295"/>
                  <a:gd name="T106" fmla="*/ 1410 w 1838"/>
                  <a:gd name="T107" fmla="*/ 540 h 2295"/>
                  <a:gd name="T108" fmla="*/ 1560 w 1838"/>
                  <a:gd name="T109" fmla="*/ 465 h 2295"/>
                  <a:gd name="T110" fmla="*/ 1560 w 1838"/>
                  <a:gd name="T111" fmla="*/ 285 h 2295"/>
                  <a:gd name="T112" fmla="*/ 1575 w 1838"/>
                  <a:gd name="T113" fmla="*/ 240 h 2295"/>
                  <a:gd name="T114" fmla="*/ 1665 w 1838"/>
                  <a:gd name="T115" fmla="*/ 225 h 2295"/>
                  <a:gd name="T116" fmla="*/ 1710 w 1838"/>
                  <a:gd name="T117" fmla="*/ 15 h 2295"/>
                  <a:gd name="T118" fmla="*/ 0 w 1838"/>
                  <a:gd name="T119" fmla="*/ 0 h 2295"/>
                  <a:gd name="T120" fmla="*/ 1838 w 1838"/>
                  <a:gd name="T121" fmla="*/ 2295 h 2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T118" t="T119" r="T120" b="T121"/>
                <a:pathLst>
                  <a:path w="1838" h="2295">
                    <a:moveTo>
                      <a:pt x="0" y="0"/>
                    </a:moveTo>
                    <a:cubicBezTo>
                      <a:pt x="15" y="10"/>
                      <a:pt x="35" y="15"/>
                      <a:pt x="45" y="30"/>
                    </a:cubicBezTo>
                    <a:cubicBezTo>
                      <a:pt x="66" y="62"/>
                      <a:pt x="63" y="108"/>
                      <a:pt x="90" y="135"/>
                    </a:cubicBezTo>
                    <a:cubicBezTo>
                      <a:pt x="112" y="157"/>
                      <a:pt x="150" y="155"/>
                      <a:pt x="180" y="165"/>
                    </a:cubicBezTo>
                    <a:cubicBezTo>
                      <a:pt x="190" y="195"/>
                      <a:pt x="195" y="227"/>
                      <a:pt x="210" y="255"/>
                    </a:cubicBezTo>
                    <a:cubicBezTo>
                      <a:pt x="220" y="274"/>
                      <a:pt x="246" y="281"/>
                      <a:pt x="255" y="300"/>
                    </a:cubicBezTo>
                    <a:cubicBezTo>
                      <a:pt x="273" y="337"/>
                      <a:pt x="272" y="381"/>
                      <a:pt x="285" y="420"/>
                    </a:cubicBezTo>
                    <a:cubicBezTo>
                      <a:pt x="255" y="440"/>
                      <a:pt x="225" y="460"/>
                      <a:pt x="195" y="480"/>
                    </a:cubicBezTo>
                    <a:cubicBezTo>
                      <a:pt x="180" y="490"/>
                      <a:pt x="150" y="510"/>
                      <a:pt x="150" y="510"/>
                    </a:cubicBezTo>
                    <a:cubicBezTo>
                      <a:pt x="103" y="650"/>
                      <a:pt x="180" y="443"/>
                      <a:pt x="90" y="600"/>
                    </a:cubicBezTo>
                    <a:cubicBezTo>
                      <a:pt x="80" y="618"/>
                      <a:pt x="80" y="640"/>
                      <a:pt x="75" y="660"/>
                    </a:cubicBezTo>
                    <a:cubicBezTo>
                      <a:pt x="99" y="757"/>
                      <a:pt x="66" y="697"/>
                      <a:pt x="135" y="735"/>
                    </a:cubicBezTo>
                    <a:cubicBezTo>
                      <a:pt x="167" y="753"/>
                      <a:pt x="225" y="795"/>
                      <a:pt x="225" y="795"/>
                    </a:cubicBezTo>
                    <a:cubicBezTo>
                      <a:pt x="235" y="810"/>
                      <a:pt x="266" y="826"/>
                      <a:pt x="255" y="840"/>
                    </a:cubicBezTo>
                    <a:cubicBezTo>
                      <a:pt x="235" y="865"/>
                      <a:pt x="195" y="860"/>
                      <a:pt x="165" y="870"/>
                    </a:cubicBezTo>
                    <a:cubicBezTo>
                      <a:pt x="148" y="876"/>
                      <a:pt x="135" y="890"/>
                      <a:pt x="120" y="900"/>
                    </a:cubicBezTo>
                    <a:cubicBezTo>
                      <a:pt x="71" y="974"/>
                      <a:pt x="90" y="1006"/>
                      <a:pt x="135" y="1080"/>
                    </a:cubicBezTo>
                    <a:cubicBezTo>
                      <a:pt x="154" y="1111"/>
                      <a:pt x="195" y="1170"/>
                      <a:pt x="195" y="1170"/>
                    </a:cubicBezTo>
                    <a:cubicBezTo>
                      <a:pt x="178" y="1273"/>
                      <a:pt x="180" y="1320"/>
                      <a:pt x="90" y="1380"/>
                    </a:cubicBezTo>
                    <a:cubicBezTo>
                      <a:pt x="70" y="1461"/>
                      <a:pt x="75" y="1462"/>
                      <a:pt x="120" y="1530"/>
                    </a:cubicBezTo>
                    <a:cubicBezTo>
                      <a:pt x="115" y="1550"/>
                      <a:pt x="116" y="1573"/>
                      <a:pt x="105" y="1590"/>
                    </a:cubicBezTo>
                    <a:cubicBezTo>
                      <a:pt x="95" y="1605"/>
                      <a:pt x="70" y="1605"/>
                      <a:pt x="60" y="1620"/>
                    </a:cubicBezTo>
                    <a:cubicBezTo>
                      <a:pt x="43" y="1647"/>
                      <a:pt x="30" y="1710"/>
                      <a:pt x="30" y="1710"/>
                    </a:cubicBezTo>
                    <a:cubicBezTo>
                      <a:pt x="45" y="1725"/>
                      <a:pt x="62" y="1738"/>
                      <a:pt x="75" y="1755"/>
                    </a:cubicBezTo>
                    <a:cubicBezTo>
                      <a:pt x="97" y="1783"/>
                      <a:pt x="135" y="1845"/>
                      <a:pt x="135" y="1845"/>
                    </a:cubicBezTo>
                    <a:cubicBezTo>
                      <a:pt x="125" y="1860"/>
                      <a:pt x="117" y="1876"/>
                      <a:pt x="105" y="1890"/>
                    </a:cubicBezTo>
                    <a:cubicBezTo>
                      <a:pt x="70" y="1932"/>
                      <a:pt x="29" y="1931"/>
                      <a:pt x="90" y="1980"/>
                    </a:cubicBezTo>
                    <a:cubicBezTo>
                      <a:pt x="102" y="1990"/>
                      <a:pt x="120" y="1990"/>
                      <a:pt x="135" y="1995"/>
                    </a:cubicBezTo>
                    <a:cubicBezTo>
                      <a:pt x="175" y="2115"/>
                      <a:pt x="145" y="1975"/>
                      <a:pt x="105" y="2055"/>
                    </a:cubicBezTo>
                    <a:cubicBezTo>
                      <a:pt x="98" y="2069"/>
                      <a:pt x="105" y="2095"/>
                      <a:pt x="120" y="2100"/>
                    </a:cubicBezTo>
                    <a:cubicBezTo>
                      <a:pt x="167" y="2117"/>
                      <a:pt x="220" y="2110"/>
                      <a:pt x="270" y="2115"/>
                    </a:cubicBezTo>
                    <a:cubicBezTo>
                      <a:pt x="406" y="2160"/>
                      <a:pt x="175" y="2076"/>
                      <a:pt x="390" y="2205"/>
                    </a:cubicBezTo>
                    <a:cubicBezTo>
                      <a:pt x="412" y="2218"/>
                      <a:pt x="440" y="2215"/>
                      <a:pt x="465" y="2220"/>
                    </a:cubicBezTo>
                    <a:cubicBezTo>
                      <a:pt x="537" y="2256"/>
                      <a:pt x="612" y="2276"/>
                      <a:pt x="690" y="2295"/>
                    </a:cubicBezTo>
                    <a:cubicBezTo>
                      <a:pt x="915" y="2284"/>
                      <a:pt x="1141" y="2287"/>
                      <a:pt x="1365" y="2265"/>
                    </a:cubicBezTo>
                    <a:cubicBezTo>
                      <a:pt x="1480" y="2253"/>
                      <a:pt x="1589" y="2180"/>
                      <a:pt x="1695" y="2145"/>
                    </a:cubicBezTo>
                    <a:cubicBezTo>
                      <a:pt x="1705" y="2130"/>
                      <a:pt x="1711" y="2111"/>
                      <a:pt x="1725" y="2100"/>
                    </a:cubicBezTo>
                    <a:cubicBezTo>
                      <a:pt x="1798" y="2042"/>
                      <a:pt x="1752" y="2138"/>
                      <a:pt x="1785" y="2040"/>
                    </a:cubicBezTo>
                    <a:cubicBezTo>
                      <a:pt x="1748" y="1891"/>
                      <a:pt x="1812" y="2071"/>
                      <a:pt x="1680" y="1965"/>
                    </a:cubicBezTo>
                    <a:cubicBezTo>
                      <a:pt x="1668" y="1955"/>
                      <a:pt x="1684" y="1931"/>
                      <a:pt x="1695" y="1920"/>
                    </a:cubicBezTo>
                    <a:cubicBezTo>
                      <a:pt x="1720" y="1895"/>
                      <a:pt x="1785" y="1860"/>
                      <a:pt x="1785" y="1860"/>
                    </a:cubicBezTo>
                    <a:cubicBezTo>
                      <a:pt x="1838" y="1781"/>
                      <a:pt x="1808" y="1847"/>
                      <a:pt x="1800" y="1725"/>
                    </a:cubicBezTo>
                    <a:cubicBezTo>
                      <a:pt x="1792" y="1605"/>
                      <a:pt x="1833" y="1475"/>
                      <a:pt x="1785" y="1365"/>
                    </a:cubicBezTo>
                    <a:cubicBezTo>
                      <a:pt x="1765" y="1319"/>
                      <a:pt x="1685" y="1355"/>
                      <a:pt x="1635" y="1350"/>
                    </a:cubicBezTo>
                    <a:cubicBezTo>
                      <a:pt x="1679" y="1335"/>
                      <a:pt x="1730" y="1343"/>
                      <a:pt x="1770" y="1320"/>
                    </a:cubicBezTo>
                    <a:cubicBezTo>
                      <a:pt x="1784" y="1312"/>
                      <a:pt x="1782" y="1290"/>
                      <a:pt x="1785" y="1275"/>
                    </a:cubicBezTo>
                    <a:cubicBezTo>
                      <a:pt x="1792" y="1245"/>
                      <a:pt x="1795" y="1215"/>
                      <a:pt x="1800" y="1185"/>
                    </a:cubicBezTo>
                    <a:cubicBezTo>
                      <a:pt x="1795" y="1130"/>
                      <a:pt x="1816" y="1066"/>
                      <a:pt x="1785" y="1020"/>
                    </a:cubicBezTo>
                    <a:cubicBezTo>
                      <a:pt x="1765" y="991"/>
                      <a:pt x="1708" y="1027"/>
                      <a:pt x="1680" y="1005"/>
                    </a:cubicBezTo>
                    <a:cubicBezTo>
                      <a:pt x="1655" y="986"/>
                      <a:pt x="1664" y="943"/>
                      <a:pt x="1650" y="915"/>
                    </a:cubicBezTo>
                    <a:cubicBezTo>
                      <a:pt x="1639" y="893"/>
                      <a:pt x="1620" y="875"/>
                      <a:pt x="1605" y="855"/>
                    </a:cubicBezTo>
                    <a:cubicBezTo>
                      <a:pt x="1610" y="820"/>
                      <a:pt x="1607" y="783"/>
                      <a:pt x="1620" y="750"/>
                    </a:cubicBezTo>
                    <a:cubicBezTo>
                      <a:pt x="1633" y="716"/>
                      <a:pt x="1680" y="660"/>
                      <a:pt x="1680" y="660"/>
                    </a:cubicBezTo>
                    <a:cubicBezTo>
                      <a:pt x="1591" y="616"/>
                      <a:pt x="1499" y="584"/>
                      <a:pt x="1410" y="540"/>
                    </a:cubicBezTo>
                    <a:cubicBezTo>
                      <a:pt x="1437" y="460"/>
                      <a:pt x="1474" y="479"/>
                      <a:pt x="1560" y="465"/>
                    </a:cubicBezTo>
                    <a:cubicBezTo>
                      <a:pt x="1595" y="360"/>
                      <a:pt x="1560" y="486"/>
                      <a:pt x="1560" y="285"/>
                    </a:cubicBezTo>
                    <a:cubicBezTo>
                      <a:pt x="1560" y="269"/>
                      <a:pt x="1561" y="248"/>
                      <a:pt x="1575" y="240"/>
                    </a:cubicBezTo>
                    <a:cubicBezTo>
                      <a:pt x="1601" y="225"/>
                      <a:pt x="1635" y="230"/>
                      <a:pt x="1665" y="225"/>
                    </a:cubicBezTo>
                    <a:cubicBezTo>
                      <a:pt x="1718" y="146"/>
                      <a:pt x="1710" y="121"/>
                      <a:pt x="1710" y="15"/>
                    </a:cubicBezTo>
                  </a:path>
                </a:pathLst>
              </a:custGeom>
              <a:gradFill rotWithShape="0">
                <a:gsLst>
                  <a:gs pos="0">
                    <a:srgbClr val="FFFFFF"/>
                  </a:gs>
                  <a:gs pos="50000">
                    <a:srgbClr val="A9A9A9"/>
                  </a:gs>
                  <a:gs pos="100000">
                    <a:srgbClr val="FFFFFF"/>
                  </a:gs>
                </a:gsLst>
                <a:lin ang="10800000" scaled="1"/>
              </a:gradFill>
              <a:ln w="9360" cap="sq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326" name="AutoShape 86">
                <a:extLst>
                  <a:ext uri="{FF2B5EF4-FFF2-40B4-BE49-F238E27FC236}">
                    <a16:creationId xmlns:a16="http://schemas.microsoft.com/office/drawing/2014/main" id="{4EC08C2A-F38A-42AF-A78B-28E2F0E46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679"/>
                <a:ext cx="509" cy="62"/>
              </a:xfrm>
              <a:prstGeom prst="can">
                <a:avLst>
                  <a:gd name="adj" fmla="val 25000"/>
                </a:avLst>
              </a:prstGeom>
              <a:gradFill rotWithShape="0">
                <a:gsLst>
                  <a:gs pos="0">
                    <a:srgbClr val="767676"/>
                  </a:gs>
                  <a:gs pos="50000">
                    <a:srgbClr val="FFFFFF"/>
                  </a:gs>
                  <a:gs pos="100000">
                    <a:srgbClr val="767676"/>
                  </a:gs>
                </a:gsLst>
                <a:lin ang="10800000" scaled="1"/>
              </a:gra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327" name="Oval 87">
                <a:extLst>
                  <a:ext uri="{FF2B5EF4-FFF2-40B4-BE49-F238E27FC236}">
                    <a16:creationId xmlns:a16="http://schemas.microsoft.com/office/drawing/2014/main" id="{B85D6649-B86E-4587-9026-060D726646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679"/>
                <a:ext cx="509" cy="14"/>
              </a:xfrm>
              <a:prstGeom prst="ellipse">
                <a:avLst/>
              </a:prstGeom>
              <a:gradFill rotWithShape="0">
                <a:gsLst>
                  <a:gs pos="0">
                    <a:srgbClr val="FFFFFF"/>
                  </a:gs>
                  <a:gs pos="100000">
                    <a:srgbClr val="767676"/>
                  </a:gs>
                </a:gsLst>
                <a:path path="shape">
                  <a:fillToRect l="50000" t="50000" r="50000" b="50000"/>
                </a:path>
              </a:gradFill>
              <a:ln w="381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328" name="Rectangle 88">
                <a:extLst>
                  <a:ext uri="{FF2B5EF4-FFF2-40B4-BE49-F238E27FC236}">
                    <a16:creationId xmlns:a16="http://schemas.microsoft.com/office/drawing/2014/main" id="{78CED577-55A1-46ED-A640-61C5443A9C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9" y="590"/>
                <a:ext cx="509" cy="8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grpSp>
          <p:nvGrpSpPr>
            <p:cNvPr id="10329" name="Group 89">
              <a:extLst>
                <a:ext uri="{FF2B5EF4-FFF2-40B4-BE49-F238E27FC236}">
                  <a16:creationId xmlns:a16="http://schemas.microsoft.com/office/drawing/2014/main" id="{004DBAC4-4985-4BC1-9CD1-C246E094065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47" y="589"/>
              <a:ext cx="0" cy="436"/>
              <a:chOff x="2747" y="589"/>
              <a:chExt cx="0" cy="436"/>
            </a:xfrm>
          </p:grpSpPr>
          <p:sp>
            <p:nvSpPr>
              <p:cNvPr id="10330" name="Line 90">
                <a:extLst>
                  <a:ext uri="{FF2B5EF4-FFF2-40B4-BE49-F238E27FC236}">
                    <a16:creationId xmlns:a16="http://schemas.microsoft.com/office/drawing/2014/main" id="{FA712DD8-E53F-46D1-96F4-D14C9F66AE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7" y="758"/>
                <a:ext cx="0" cy="267"/>
              </a:xfrm>
              <a:prstGeom prst="line">
                <a:avLst/>
              </a:prstGeom>
              <a:noFill/>
              <a:ln w="381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31" name="Line 91">
                <a:extLst>
                  <a:ext uri="{FF2B5EF4-FFF2-40B4-BE49-F238E27FC236}">
                    <a16:creationId xmlns:a16="http://schemas.microsoft.com/office/drawing/2014/main" id="{AB6469C3-F801-43D0-AF08-EC9613F46FB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2747" y="588"/>
                <a:ext cx="0" cy="108"/>
              </a:xfrm>
              <a:prstGeom prst="line">
                <a:avLst/>
              </a:prstGeom>
              <a:noFill/>
              <a:ln w="381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32" name="Line 92">
                <a:extLst>
                  <a:ext uri="{FF2B5EF4-FFF2-40B4-BE49-F238E27FC236}">
                    <a16:creationId xmlns:a16="http://schemas.microsoft.com/office/drawing/2014/main" id="{08C288B4-B710-4330-B079-2DF29CD9845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47" y="688"/>
                <a:ext cx="0" cy="14"/>
              </a:xfrm>
              <a:prstGeom prst="line">
                <a:avLst/>
              </a:prstGeom>
              <a:noFill/>
              <a:ln w="63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10333" name="Line 93">
              <a:extLst>
                <a:ext uri="{FF2B5EF4-FFF2-40B4-BE49-F238E27FC236}">
                  <a16:creationId xmlns:a16="http://schemas.microsoft.com/office/drawing/2014/main" id="{5D834D1D-3C6F-4F07-9D02-DAA45F15E2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8" y="590"/>
              <a:ext cx="0" cy="109"/>
            </a:xfrm>
            <a:prstGeom prst="line">
              <a:avLst/>
            </a:prstGeom>
            <a:noFill/>
            <a:ln w="381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334" name="Line 94">
              <a:extLst>
                <a:ext uri="{FF2B5EF4-FFF2-40B4-BE49-F238E27FC236}">
                  <a16:creationId xmlns:a16="http://schemas.microsoft.com/office/drawing/2014/main" id="{F5F8DF5E-8E3C-448F-90D8-E8A1524BA7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8" y="750"/>
              <a:ext cx="0" cy="180"/>
            </a:xfrm>
            <a:prstGeom prst="line">
              <a:avLst/>
            </a:prstGeom>
            <a:noFill/>
            <a:ln w="381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335" name="Line 95">
              <a:extLst>
                <a:ext uri="{FF2B5EF4-FFF2-40B4-BE49-F238E27FC236}">
                  <a16:creationId xmlns:a16="http://schemas.microsoft.com/office/drawing/2014/main" id="{303614A0-CA7B-431E-900B-87AB14EE018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48" y="684"/>
              <a:ext cx="0" cy="14"/>
            </a:xfrm>
            <a:prstGeom prst="line">
              <a:avLst/>
            </a:prstGeom>
            <a:noFill/>
            <a:ln w="63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336" name="Line 96">
              <a:extLst>
                <a:ext uri="{FF2B5EF4-FFF2-40B4-BE49-F238E27FC236}">
                  <a16:creationId xmlns:a16="http://schemas.microsoft.com/office/drawing/2014/main" id="{4019BC4D-D6E7-41B4-BD75-946307D17B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7" y="590"/>
              <a:ext cx="0" cy="109"/>
            </a:xfrm>
            <a:prstGeom prst="line">
              <a:avLst/>
            </a:prstGeom>
            <a:noFill/>
            <a:ln w="381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337" name="Line 97">
              <a:extLst>
                <a:ext uri="{FF2B5EF4-FFF2-40B4-BE49-F238E27FC236}">
                  <a16:creationId xmlns:a16="http://schemas.microsoft.com/office/drawing/2014/main" id="{B965EF57-8AF5-4877-B00B-1E5A55126D4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7" y="750"/>
              <a:ext cx="0" cy="62"/>
            </a:xfrm>
            <a:prstGeom prst="line">
              <a:avLst/>
            </a:prstGeom>
            <a:noFill/>
            <a:ln w="381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338" name="Line 98">
              <a:extLst>
                <a:ext uri="{FF2B5EF4-FFF2-40B4-BE49-F238E27FC236}">
                  <a16:creationId xmlns:a16="http://schemas.microsoft.com/office/drawing/2014/main" id="{D38B2273-BD36-4846-9DD1-108625573F3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7" y="684"/>
              <a:ext cx="0" cy="14"/>
            </a:xfrm>
            <a:prstGeom prst="line">
              <a:avLst/>
            </a:prstGeom>
            <a:noFill/>
            <a:ln w="63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339" name="Line 99">
              <a:extLst>
                <a:ext uri="{FF2B5EF4-FFF2-40B4-BE49-F238E27FC236}">
                  <a16:creationId xmlns:a16="http://schemas.microsoft.com/office/drawing/2014/main" id="{BDB0C771-0D62-459B-9262-06FA798C10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6" y="913"/>
              <a:ext cx="560" cy="0"/>
            </a:xfrm>
            <a:prstGeom prst="line">
              <a:avLst/>
            </a:prstGeom>
            <a:noFill/>
            <a:ln w="9360" cap="rnd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340" name="Line 100">
              <a:extLst>
                <a:ext uri="{FF2B5EF4-FFF2-40B4-BE49-F238E27FC236}">
                  <a16:creationId xmlns:a16="http://schemas.microsoft.com/office/drawing/2014/main" id="{31C6D1CD-F587-4982-BDAA-834A80620D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6" y="798"/>
              <a:ext cx="560" cy="0"/>
            </a:xfrm>
            <a:prstGeom prst="line">
              <a:avLst/>
            </a:prstGeom>
            <a:noFill/>
            <a:ln w="9360" cap="rnd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341" name="Line 101">
              <a:extLst>
                <a:ext uri="{FF2B5EF4-FFF2-40B4-BE49-F238E27FC236}">
                  <a16:creationId xmlns:a16="http://schemas.microsoft.com/office/drawing/2014/main" id="{B4E12622-E375-4A2A-B9EA-E394C090F7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23" y="590"/>
              <a:ext cx="40" cy="0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342" name="Line 102">
              <a:extLst>
                <a:ext uri="{FF2B5EF4-FFF2-40B4-BE49-F238E27FC236}">
                  <a16:creationId xmlns:a16="http://schemas.microsoft.com/office/drawing/2014/main" id="{E95643A8-61A9-4878-A45B-C670237676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22" y="590"/>
              <a:ext cx="40" cy="0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343" name="Line 103">
              <a:extLst>
                <a:ext uri="{FF2B5EF4-FFF2-40B4-BE49-F238E27FC236}">
                  <a16:creationId xmlns:a16="http://schemas.microsoft.com/office/drawing/2014/main" id="{DB160EC6-32A6-4BFD-8E30-F11C6B179F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1" y="590"/>
              <a:ext cx="40" cy="0"/>
            </a:xfrm>
            <a:prstGeom prst="line">
              <a:avLst/>
            </a:prstGeom>
            <a:noFill/>
            <a:ln w="7632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344" name="Line 104">
              <a:extLst>
                <a:ext uri="{FF2B5EF4-FFF2-40B4-BE49-F238E27FC236}">
                  <a16:creationId xmlns:a16="http://schemas.microsoft.com/office/drawing/2014/main" id="{6545674D-FA22-490E-A2CE-1744DA4F7F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86" y="529"/>
              <a:ext cx="60" cy="58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345" name="Line 105">
              <a:extLst>
                <a:ext uri="{FF2B5EF4-FFF2-40B4-BE49-F238E27FC236}">
                  <a16:creationId xmlns:a16="http://schemas.microsoft.com/office/drawing/2014/main" id="{9434500F-47C1-42E8-95AA-54C9D0EE0FDA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60" y="481"/>
              <a:ext cx="85" cy="106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346" name="Line 106">
              <a:extLst>
                <a:ext uri="{FF2B5EF4-FFF2-40B4-BE49-F238E27FC236}">
                  <a16:creationId xmlns:a16="http://schemas.microsoft.com/office/drawing/2014/main" id="{B861C35A-E3DF-4858-AAFF-480DD66A35E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809" y="435"/>
              <a:ext cx="136" cy="152"/>
            </a:xfrm>
            <a:prstGeom prst="line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347" name="Line 107">
              <a:extLst>
                <a:ext uri="{FF2B5EF4-FFF2-40B4-BE49-F238E27FC236}">
                  <a16:creationId xmlns:a16="http://schemas.microsoft.com/office/drawing/2014/main" id="{976BCBB1-AD38-4628-BF61-59BDAAE5D15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76" y="1012"/>
              <a:ext cx="560" cy="0"/>
            </a:xfrm>
            <a:prstGeom prst="line">
              <a:avLst/>
            </a:prstGeom>
            <a:noFill/>
            <a:ln w="9360" cap="rnd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348" name="AutoShape 108">
              <a:extLst>
                <a:ext uri="{FF2B5EF4-FFF2-40B4-BE49-F238E27FC236}">
                  <a16:creationId xmlns:a16="http://schemas.microsoft.com/office/drawing/2014/main" id="{28E2B0FF-D4EF-46B2-A0FC-D6B935CB5228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200000">
              <a:off x="2549" y="1004"/>
              <a:ext cx="38" cy="104"/>
            </a:xfrm>
            <a:prstGeom prst="can">
              <a:avLst>
                <a:gd name="adj" fmla="val 68421"/>
              </a:avLst>
            </a:prstGeom>
            <a:gradFill rotWithShape="0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349" name="AutoShape 109">
              <a:extLst>
                <a:ext uri="{FF2B5EF4-FFF2-40B4-BE49-F238E27FC236}">
                  <a16:creationId xmlns:a16="http://schemas.microsoft.com/office/drawing/2014/main" id="{EE5A3AF6-E0CF-4D9E-8F7A-0612F9B2C3D6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07" y="724"/>
              <a:ext cx="38" cy="107"/>
            </a:xfrm>
            <a:prstGeom prst="can">
              <a:avLst>
                <a:gd name="adj" fmla="val 70395"/>
              </a:avLst>
            </a:prstGeom>
            <a:gradFill rotWithShape="0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350" name="Oval 110">
              <a:extLst>
                <a:ext uri="{FF2B5EF4-FFF2-40B4-BE49-F238E27FC236}">
                  <a16:creationId xmlns:a16="http://schemas.microsoft.com/office/drawing/2014/main" id="{93CC902F-6096-44CE-A327-0325DC7C4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7" y="1037"/>
              <a:ext cx="15" cy="38"/>
            </a:xfrm>
            <a:prstGeom prst="ellipse">
              <a:avLst/>
            </a:prstGeom>
            <a:gradFill rotWithShape="0">
              <a:gsLst>
                <a:gs pos="0">
                  <a:srgbClr val="767676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351" name="Oval 111">
              <a:extLst>
                <a:ext uri="{FF2B5EF4-FFF2-40B4-BE49-F238E27FC236}">
                  <a16:creationId xmlns:a16="http://schemas.microsoft.com/office/drawing/2014/main" id="{80B5FE44-6527-46EA-A5FB-71867E8EC4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9" y="752"/>
              <a:ext cx="15" cy="38"/>
            </a:xfrm>
            <a:prstGeom prst="ellipse">
              <a:avLst/>
            </a:prstGeom>
            <a:gradFill rotWithShape="0">
              <a:gsLst>
                <a:gs pos="0">
                  <a:srgbClr val="767676"/>
                </a:gs>
                <a:gs pos="100000">
                  <a:srgbClr val="FFFFFF"/>
                </a:gs>
              </a:gsLst>
              <a:path path="shape">
                <a:fillToRect l="50000" t="50000" r="50000" b="50000"/>
              </a:path>
            </a:gra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10352" name="Group 112">
            <a:extLst>
              <a:ext uri="{FF2B5EF4-FFF2-40B4-BE49-F238E27FC236}">
                <a16:creationId xmlns:a16="http://schemas.microsoft.com/office/drawing/2014/main" id="{677685EF-D746-47EA-AE35-C5D96BA03A00}"/>
              </a:ext>
            </a:extLst>
          </p:cNvPr>
          <p:cNvGrpSpPr>
            <a:grpSpLocks/>
          </p:cNvGrpSpPr>
          <p:nvPr/>
        </p:nvGrpSpPr>
        <p:grpSpPr bwMode="auto">
          <a:xfrm>
            <a:off x="2782888" y="4652963"/>
            <a:ext cx="6610350" cy="488950"/>
            <a:chOff x="793" y="2931"/>
            <a:chExt cx="4164" cy="308"/>
          </a:xfrm>
        </p:grpSpPr>
        <p:sp>
          <p:nvSpPr>
            <p:cNvPr id="10353" name="Rectangle 113">
              <a:extLst>
                <a:ext uri="{FF2B5EF4-FFF2-40B4-BE49-F238E27FC236}">
                  <a16:creationId xmlns:a16="http://schemas.microsoft.com/office/drawing/2014/main" id="{D1BFE554-A06B-48C9-928A-893E063577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3" y="2931"/>
              <a:ext cx="4164" cy="307"/>
            </a:xfrm>
            <a:prstGeom prst="rect">
              <a:avLst/>
            </a:prstGeom>
            <a:gradFill rotWithShape="0">
              <a:gsLst>
                <a:gs pos="0">
                  <a:srgbClr val="F5FFE6"/>
                </a:gs>
                <a:gs pos="100000">
                  <a:srgbClr val="DAFDA7"/>
                </a:gs>
              </a:gsLst>
              <a:lin ang="5400000" scaled="1"/>
            </a:gradFill>
            <a:ln w="9360" cap="sq">
              <a:solidFill>
                <a:srgbClr val="98B954"/>
              </a:solidFill>
              <a:miter lim="800000"/>
              <a:headEnd/>
              <a:tailEnd/>
            </a:ln>
            <a:effectLst>
              <a:outerShdw dist="20160" dir="5400000" algn="ctr" rotWithShape="0">
                <a:srgbClr val="000000">
                  <a:alpha val="38034"/>
                </a:srgbClr>
              </a:outerShdw>
            </a:effectLst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10354" name="Group 114">
              <a:extLst>
                <a:ext uri="{FF2B5EF4-FFF2-40B4-BE49-F238E27FC236}">
                  <a16:creationId xmlns:a16="http://schemas.microsoft.com/office/drawing/2014/main" id="{1AE55BB2-B245-476D-99F0-154FC123AA3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93" y="2931"/>
              <a:ext cx="4164" cy="308"/>
              <a:chOff x="793" y="2931"/>
              <a:chExt cx="4164" cy="308"/>
            </a:xfrm>
          </p:grpSpPr>
          <p:sp>
            <p:nvSpPr>
              <p:cNvPr id="10355" name="Rectangle 115">
                <a:extLst>
                  <a:ext uri="{FF2B5EF4-FFF2-40B4-BE49-F238E27FC236}">
                    <a16:creationId xmlns:a16="http://schemas.microsoft.com/office/drawing/2014/main" id="{8F397545-905E-4438-BF0C-443E32F8250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" y="2931"/>
                <a:ext cx="4164" cy="127"/>
              </a:xfrm>
              <a:prstGeom prst="rect">
                <a:avLst/>
              </a:prstGeom>
              <a:gradFill rotWithShape="0">
                <a:gsLst>
                  <a:gs pos="0">
                    <a:srgbClr val="F5FFE6"/>
                  </a:gs>
                  <a:gs pos="100000">
                    <a:srgbClr val="DAFDA7"/>
                  </a:gs>
                </a:gsLst>
                <a:lin ang="5400000" scaled="1"/>
              </a:gradFill>
              <a:ln w="9360" cap="sq">
                <a:solidFill>
                  <a:srgbClr val="98B954"/>
                </a:solidFill>
                <a:miter lim="800000"/>
                <a:headEnd/>
                <a:tailEnd/>
              </a:ln>
              <a:effectLst>
                <a:outerShdw dist="20160" dir="5400000" algn="ctr" rotWithShape="0">
                  <a:srgbClr val="000000">
                    <a:alpha val="38034"/>
                  </a:srgbClr>
                </a:outerShdw>
              </a:effec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buClrTx/>
                  <a:buFontTx/>
                  <a:buNone/>
                </a:pPr>
                <a:r>
                  <a:rPr lang="es-ES" altLang="es-AR">
                    <a:solidFill>
                      <a:srgbClr val="0070C0"/>
                    </a:solidFill>
                    <a:latin typeface="Bauhaus 93" panose="04030905020B02020C02" pitchFamily="82" charset="0"/>
                  </a:rPr>
                  <a:t>Definiciones  - Inicializaciones – </a:t>
                </a:r>
                <a:r>
                  <a:rPr lang="es-ES" altLang="es-AR">
                    <a:solidFill>
                      <a:srgbClr val="FFC000"/>
                    </a:solidFill>
                    <a:latin typeface="Bauhaus 93" panose="04030905020B02020C02" pitchFamily="82" charset="0"/>
                  </a:rPr>
                  <a:t>Cortex M3</a:t>
                </a:r>
              </a:p>
            </p:txBody>
          </p:sp>
          <p:sp>
            <p:nvSpPr>
              <p:cNvPr id="10356" name="Rectangle 116">
                <a:extLst>
                  <a:ext uri="{FF2B5EF4-FFF2-40B4-BE49-F238E27FC236}">
                    <a16:creationId xmlns:a16="http://schemas.microsoft.com/office/drawing/2014/main" id="{16A55277-866D-4854-A13E-B110FBD8B9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" y="3067"/>
                <a:ext cx="4164" cy="172"/>
              </a:xfrm>
              <a:prstGeom prst="rect">
                <a:avLst/>
              </a:prstGeom>
              <a:gradFill rotWithShape="0">
                <a:gsLst>
                  <a:gs pos="0">
                    <a:srgbClr val="F5FFE6"/>
                  </a:gs>
                  <a:gs pos="100000">
                    <a:srgbClr val="DAFDA7"/>
                  </a:gs>
                </a:gsLst>
                <a:lin ang="5400000" scaled="1"/>
              </a:gradFill>
              <a:ln w="9360" cap="sq">
                <a:solidFill>
                  <a:srgbClr val="98B954"/>
                </a:solidFill>
                <a:miter lim="800000"/>
                <a:headEnd/>
                <a:tailEnd/>
              </a:ln>
              <a:effectLst>
                <a:outerShdw dist="20160" dir="5400000" algn="ctr" rotWithShape="0">
                  <a:srgbClr val="000000">
                    <a:alpha val="38034"/>
                  </a:srgbClr>
                </a:outerShdw>
              </a:effectLst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buClrTx/>
                  <a:buFontTx/>
                  <a:buNone/>
                </a:pPr>
                <a:r>
                  <a:rPr lang="es-ES" altLang="es-AR">
                    <a:solidFill>
                      <a:srgbClr val="0070C0"/>
                    </a:solidFill>
                    <a:latin typeface="Bauhaus 93" panose="04030905020B02020C02" pitchFamily="82" charset="0"/>
                  </a:rPr>
                  <a:t>Hardware</a:t>
                </a:r>
                <a:r>
                  <a:rPr lang="es-ES" altLang="es-AR" sz="1100" b="1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  </a:t>
                </a:r>
                <a:r>
                  <a:rPr lang="es-ES" altLang="es-AR" b="1">
                    <a:solidFill>
                      <a:srgbClr val="0070C0"/>
                    </a:solidFill>
                    <a:latin typeface="Times New Roman" panose="02020603050405020304" pitchFamily="18" charset="0"/>
                  </a:rPr>
                  <a:t>– </a:t>
                </a:r>
                <a:r>
                  <a:rPr lang="es-ES" altLang="es-AR">
                    <a:solidFill>
                      <a:srgbClr val="FFC000"/>
                    </a:solidFill>
                    <a:latin typeface="Bauhaus 93" panose="04030905020B02020C02" pitchFamily="82" charset="0"/>
                  </a:rPr>
                  <a:t>Cortex</a:t>
                </a:r>
                <a:r>
                  <a:rPr lang="es-ES" altLang="es-AR" b="1">
                    <a:solidFill>
                      <a:srgbClr val="FFC000"/>
                    </a:solidFill>
                    <a:latin typeface="Times New Roman" panose="02020603050405020304" pitchFamily="18" charset="0"/>
                  </a:rPr>
                  <a:t> </a:t>
                </a:r>
                <a:r>
                  <a:rPr lang="es-ES" altLang="es-AR">
                    <a:solidFill>
                      <a:srgbClr val="FFC000"/>
                    </a:solidFill>
                    <a:latin typeface="Bauhaus 93" panose="04030905020B02020C02" pitchFamily="82" charset="0"/>
                  </a:rPr>
                  <a:t>M3</a:t>
                </a:r>
              </a:p>
            </p:txBody>
          </p:sp>
        </p:grpSp>
      </p:grpSp>
      <p:grpSp>
        <p:nvGrpSpPr>
          <p:cNvPr id="10357" name="Group 117">
            <a:extLst>
              <a:ext uri="{FF2B5EF4-FFF2-40B4-BE49-F238E27FC236}">
                <a16:creationId xmlns:a16="http://schemas.microsoft.com/office/drawing/2014/main" id="{2C25E560-1765-40C2-9457-D495F1D5F14A}"/>
              </a:ext>
            </a:extLst>
          </p:cNvPr>
          <p:cNvGrpSpPr>
            <a:grpSpLocks/>
          </p:cNvGrpSpPr>
          <p:nvPr/>
        </p:nvGrpSpPr>
        <p:grpSpPr bwMode="auto">
          <a:xfrm>
            <a:off x="3000375" y="5130801"/>
            <a:ext cx="6091238" cy="822325"/>
            <a:chOff x="930" y="3232"/>
            <a:chExt cx="3837" cy="518"/>
          </a:xfrm>
        </p:grpSpPr>
        <p:pic>
          <p:nvPicPr>
            <p:cNvPr id="10358" name="Picture 118">
              <a:extLst>
                <a:ext uri="{FF2B5EF4-FFF2-40B4-BE49-F238E27FC236}">
                  <a16:creationId xmlns:a16="http://schemas.microsoft.com/office/drawing/2014/main" id="{2A25AC43-505B-48E5-89CA-606D5D2859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76" t="31860" r="21454" b="33220"/>
            <a:stretch>
              <a:fillRect/>
            </a:stretch>
          </p:blipFill>
          <p:spPr bwMode="auto">
            <a:xfrm>
              <a:off x="930" y="3232"/>
              <a:ext cx="489" cy="449"/>
            </a:xfrm>
            <a:prstGeom prst="rect">
              <a:avLst/>
            </a:prstGeom>
            <a:solidFill>
              <a:srgbClr val="4F81BD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EECE1">
                  <a:alpha val="50027"/>
                </a:srgbClr>
              </a:outerShdw>
            </a:effectLst>
          </p:spPr>
        </p:pic>
        <p:pic>
          <p:nvPicPr>
            <p:cNvPr id="10359" name="Picture 119">
              <a:extLst>
                <a:ext uri="{FF2B5EF4-FFF2-40B4-BE49-F238E27FC236}">
                  <a16:creationId xmlns:a16="http://schemas.microsoft.com/office/drawing/2014/main" id="{BE78D9B2-8FCA-476A-9209-A325E0F8C2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449" t="32637" r="21652" b="44174"/>
            <a:stretch>
              <a:fillRect/>
            </a:stretch>
          </p:blipFill>
          <p:spPr bwMode="auto">
            <a:xfrm>
              <a:off x="4105" y="3232"/>
              <a:ext cx="662" cy="262"/>
            </a:xfrm>
            <a:prstGeom prst="rect">
              <a:avLst/>
            </a:prstGeom>
            <a:solidFill>
              <a:srgbClr val="4F81BD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EECE1">
                  <a:alpha val="50027"/>
                </a:srgbClr>
              </a:outerShdw>
            </a:effectLst>
          </p:spPr>
        </p:pic>
        <p:pic>
          <p:nvPicPr>
            <p:cNvPr id="10360" name="Picture 120">
              <a:extLst>
                <a:ext uri="{FF2B5EF4-FFF2-40B4-BE49-F238E27FC236}">
                  <a16:creationId xmlns:a16="http://schemas.microsoft.com/office/drawing/2014/main" id="{5EF62664-847C-490F-8489-80FE8E1D25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1803" y="3018"/>
              <a:ext cx="498" cy="965"/>
            </a:xfrm>
            <a:prstGeom prst="rect">
              <a:avLst/>
            </a:prstGeom>
            <a:solidFill>
              <a:srgbClr val="4F81BD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>
              <a:outerShdw dist="107933" dir="2700000" algn="ctr" rotWithShape="0">
                <a:srgbClr val="EEECE1">
                  <a:alpha val="50027"/>
                </a:srgbClr>
              </a:outerShdw>
            </a:effectLst>
          </p:spPr>
        </p:pic>
        <p:grpSp>
          <p:nvGrpSpPr>
            <p:cNvPr id="10361" name="Group 121">
              <a:extLst>
                <a:ext uri="{FF2B5EF4-FFF2-40B4-BE49-F238E27FC236}">
                  <a16:creationId xmlns:a16="http://schemas.microsoft.com/office/drawing/2014/main" id="{EE9CB777-0FA5-4AAA-A5F3-B269C330E3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89" y="3322"/>
              <a:ext cx="888" cy="240"/>
              <a:chOff x="2789" y="3322"/>
              <a:chExt cx="888" cy="240"/>
            </a:xfrm>
          </p:grpSpPr>
          <p:grpSp>
            <p:nvGrpSpPr>
              <p:cNvPr id="10362" name="Group 122">
                <a:extLst>
                  <a:ext uri="{FF2B5EF4-FFF2-40B4-BE49-F238E27FC236}">
                    <a16:creationId xmlns:a16="http://schemas.microsoft.com/office/drawing/2014/main" id="{FD4C758C-D801-4A61-9E34-DED92A52A7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11" y="3397"/>
                <a:ext cx="666" cy="165"/>
                <a:chOff x="3011" y="3397"/>
                <a:chExt cx="666" cy="165"/>
              </a:xfrm>
            </p:grpSpPr>
            <p:sp>
              <p:nvSpPr>
                <p:cNvPr id="10363" name="AutoShape 123">
                  <a:extLst>
                    <a:ext uri="{FF2B5EF4-FFF2-40B4-BE49-F238E27FC236}">
                      <a16:creationId xmlns:a16="http://schemas.microsoft.com/office/drawing/2014/main" id="{0D766F09-B42F-42C1-940B-E4B3A21BF0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3011" y="3535"/>
                  <a:ext cx="377" cy="15"/>
                </a:xfrm>
                <a:prstGeom prst="flowChartTerminator">
                  <a:avLst/>
                </a:prstGeom>
                <a:solidFill>
                  <a:srgbClr val="4F81BD"/>
                </a:solidFill>
                <a:ln w="936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0364" name="AutoShape 124">
                  <a:extLst>
                    <a:ext uri="{FF2B5EF4-FFF2-40B4-BE49-F238E27FC236}">
                      <a16:creationId xmlns:a16="http://schemas.microsoft.com/office/drawing/2014/main" id="{7F2D1D3D-5334-46D5-A8C5-10B5DF8E40F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3366" y="3524"/>
                  <a:ext cx="62" cy="39"/>
                </a:xfrm>
                <a:prstGeom prst="flowChartAlternateProcess">
                  <a:avLst/>
                </a:prstGeom>
                <a:solidFill>
                  <a:srgbClr val="4F81BD"/>
                </a:solidFill>
                <a:ln w="936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10365" name="Rectangle 125">
                  <a:extLst>
                    <a:ext uri="{FF2B5EF4-FFF2-40B4-BE49-F238E27FC236}">
                      <a16:creationId xmlns:a16="http://schemas.microsoft.com/office/drawing/2014/main" id="{EC5701FD-0522-45FD-B76B-4E362BDE9A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10800000">
                  <a:off x="3390" y="3531"/>
                  <a:ext cx="58" cy="25"/>
                </a:xfrm>
                <a:prstGeom prst="rect">
                  <a:avLst/>
                </a:prstGeom>
                <a:solidFill>
                  <a:srgbClr val="4F81BD"/>
                </a:solidFill>
                <a:ln w="9360" cap="sq">
                  <a:solidFill>
                    <a:srgbClr val="0000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grpSp>
              <p:nvGrpSpPr>
                <p:cNvPr id="10366" name="Group 126">
                  <a:extLst>
                    <a:ext uri="{FF2B5EF4-FFF2-40B4-BE49-F238E27FC236}">
                      <a16:creationId xmlns:a16="http://schemas.microsoft.com/office/drawing/2014/main" id="{2AFAA78B-5A1F-4DDB-8ADC-9D42A8DEEA6E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115" y="3397"/>
                  <a:ext cx="562" cy="132"/>
                  <a:chOff x="3115" y="3397"/>
                  <a:chExt cx="562" cy="132"/>
                </a:xfrm>
              </p:grpSpPr>
              <p:sp>
                <p:nvSpPr>
                  <p:cNvPr id="10367" name="Freeform 127">
                    <a:extLst>
                      <a:ext uri="{FF2B5EF4-FFF2-40B4-BE49-F238E27FC236}">
                        <a16:creationId xmlns:a16="http://schemas.microsoft.com/office/drawing/2014/main" id="{59D7B86E-6138-492B-8B19-D276BBA2B6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3214" y="3432"/>
                    <a:ext cx="463" cy="97"/>
                  </a:xfrm>
                  <a:custGeom>
                    <a:avLst/>
                    <a:gdLst>
                      <a:gd name="G0" fmla="+- 1 0 0"/>
                      <a:gd name="G1" fmla="+- 1 0 0"/>
                      <a:gd name="G2" fmla="+- 1 0 0"/>
                      <a:gd name="G3" fmla="+- 1 0 0"/>
                      <a:gd name="G4" fmla="+- 1 0 0"/>
                      <a:gd name="G5" fmla="+- 8 0 0"/>
                      <a:gd name="G6" fmla="+- 1 0 0"/>
                      <a:gd name="G7" fmla="+- 4 0 0"/>
                      <a:gd name="G8" fmla="+- 65248 0 0"/>
                      <a:gd name="G9" fmla="+- 65104 0 0"/>
                      <a:gd name="T0" fmla="*/ 1848 w 3720"/>
                      <a:gd name="T1" fmla="*/ 120 h 1128"/>
                      <a:gd name="T2" fmla="*/ 408 w 3720"/>
                      <a:gd name="T3" fmla="*/ 120 h 1128"/>
                      <a:gd name="T4" fmla="*/ 552 w 3720"/>
                      <a:gd name="T5" fmla="*/ 840 h 1128"/>
                      <a:gd name="T6" fmla="*/ 3720 w 3720"/>
                      <a:gd name="T7" fmla="*/ 1128 h 1128"/>
                      <a:gd name="T8" fmla="*/ 0 w 3720"/>
                      <a:gd name="T9" fmla="*/ 0 h 1128"/>
                      <a:gd name="T10" fmla="*/ 3720 w 3720"/>
                      <a:gd name="T11" fmla="*/ 1128 h 11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3720" h="1128">
                        <a:moveTo>
                          <a:pt x="1848" y="120"/>
                        </a:moveTo>
                        <a:cubicBezTo>
                          <a:pt x="1236" y="60"/>
                          <a:pt x="624" y="0"/>
                          <a:pt x="408" y="120"/>
                        </a:cubicBezTo>
                        <a:cubicBezTo>
                          <a:pt x="192" y="240"/>
                          <a:pt x="0" y="672"/>
                          <a:pt x="552" y="840"/>
                        </a:cubicBezTo>
                        <a:cubicBezTo>
                          <a:pt x="1104" y="1008"/>
                          <a:pt x="2412" y="1068"/>
                          <a:pt x="3720" y="1128"/>
                        </a:cubicBezTo>
                      </a:path>
                    </a:pathLst>
                  </a:custGeom>
                  <a:solidFill>
                    <a:srgbClr val="4F81BD"/>
                  </a:solidFill>
                  <a:ln w="9360" cap="sq">
                    <a:solidFill>
                      <a:srgbClr val="000000"/>
                    </a:solidFill>
                    <a:round/>
                    <a:headEnd/>
                    <a:tailEnd/>
                  </a:ln>
                  <a:effectLst/>
                  <a:extLs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rgbClr val="808080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s-AR"/>
                  </a:p>
                </p:txBody>
              </p:sp>
              <p:grpSp>
                <p:nvGrpSpPr>
                  <p:cNvPr id="10368" name="Group 128">
                    <a:extLst>
                      <a:ext uri="{FF2B5EF4-FFF2-40B4-BE49-F238E27FC236}">
                        <a16:creationId xmlns:a16="http://schemas.microsoft.com/office/drawing/2014/main" id="{286AB65E-9360-43C9-A73D-67217F005632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115" y="3431"/>
                    <a:ext cx="82" cy="5"/>
                    <a:chOff x="3115" y="3431"/>
                    <a:chExt cx="82" cy="5"/>
                  </a:xfrm>
                </p:grpSpPr>
                <p:sp>
                  <p:nvSpPr>
                    <p:cNvPr id="10369" name="Line 129">
                      <a:extLst>
                        <a:ext uri="{FF2B5EF4-FFF2-40B4-BE49-F238E27FC236}">
                          <a16:creationId xmlns:a16="http://schemas.microsoft.com/office/drawing/2014/main" id="{782B225A-BF4C-4962-9EBA-0167AF7419ED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114" y="3431"/>
                      <a:ext cx="84" cy="5"/>
                    </a:xfrm>
                    <a:prstGeom prst="line">
                      <a:avLst/>
                    </a:prstGeom>
                    <a:noFill/>
                    <a:ln w="9360" cap="sq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s-AR"/>
                    </a:p>
                  </p:txBody>
                </p:sp>
                <p:sp>
                  <p:nvSpPr>
                    <p:cNvPr id="10370" name="Line 130">
                      <a:extLst>
                        <a:ext uri="{FF2B5EF4-FFF2-40B4-BE49-F238E27FC236}">
                          <a16:creationId xmlns:a16="http://schemas.microsoft.com/office/drawing/2014/main" id="{866CC2ED-E369-4E56-BCFE-AB1CC381A2EC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>
                      <a:off x="3150" y="3431"/>
                      <a:ext cx="45" cy="0"/>
                    </a:xfrm>
                    <a:prstGeom prst="line">
                      <a:avLst/>
                    </a:prstGeom>
                    <a:noFill/>
                    <a:ln w="9360" cap="sq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s-AR"/>
                    </a:p>
                  </p:txBody>
                </p:sp>
              </p:grpSp>
              <p:grpSp>
                <p:nvGrpSpPr>
                  <p:cNvPr id="10371" name="Group 131">
                    <a:extLst>
                      <a:ext uri="{FF2B5EF4-FFF2-40B4-BE49-F238E27FC236}">
                        <a16:creationId xmlns:a16="http://schemas.microsoft.com/office/drawing/2014/main" id="{B47A6855-4F72-4FA5-9373-C7659FA4A585}"/>
                      </a:ext>
                    </a:extLst>
                  </p:cNvPr>
                  <p:cNvGrpSpPr>
                    <a:grpSpLocks/>
                  </p:cNvGrpSpPr>
                  <p:nvPr/>
                </p:nvGrpSpPr>
                <p:grpSpPr bwMode="auto">
                  <a:xfrm>
                    <a:off x="3134" y="3397"/>
                    <a:ext cx="78" cy="15"/>
                    <a:chOff x="3134" y="3397"/>
                    <a:chExt cx="78" cy="15"/>
                  </a:xfrm>
                </p:grpSpPr>
                <p:sp>
                  <p:nvSpPr>
                    <p:cNvPr id="10372" name="Line 132">
                      <a:extLst>
                        <a:ext uri="{FF2B5EF4-FFF2-40B4-BE49-F238E27FC236}">
                          <a16:creationId xmlns:a16="http://schemas.microsoft.com/office/drawing/2014/main" id="{104F5014-CB60-4EC0-8066-AE3AE67754C0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3133" y="3395"/>
                      <a:ext cx="80" cy="17"/>
                    </a:xfrm>
                    <a:prstGeom prst="line">
                      <a:avLst/>
                    </a:prstGeom>
                    <a:noFill/>
                    <a:ln w="9360" cap="sq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s-AR"/>
                    </a:p>
                  </p:txBody>
                </p:sp>
                <p:sp>
                  <p:nvSpPr>
                    <p:cNvPr id="10373" name="Line 133">
                      <a:extLst>
                        <a:ext uri="{FF2B5EF4-FFF2-40B4-BE49-F238E27FC236}">
                          <a16:creationId xmlns:a16="http://schemas.microsoft.com/office/drawing/2014/main" id="{DA70EB34-1A70-4AFE-A6E7-2EE7B2D9DC93}"/>
                        </a:ext>
                      </a:extLst>
                    </p:cNvPr>
                    <p:cNvSpPr>
                      <a:spLocks noChangeShapeType="1"/>
                    </p:cNvSpPr>
                    <p:nvPr/>
                  </p:nvSpPr>
                  <p:spPr bwMode="auto">
                    <a:xfrm flipH="1" flipV="1">
                      <a:off x="3169" y="3400"/>
                      <a:ext cx="42" cy="11"/>
                    </a:xfrm>
                    <a:prstGeom prst="line">
                      <a:avLst/>
                    </a:prstGeom>
                    <a:noFill/>
                    <a:ln w="9360" cap="sq">
                      <a:solidFill>
                        <a:srgbClr val="000000"/>
                      </a:solidFill>
                      <a:miter lim="800000"/>
                      <a:headEnd/>
                      <a:tailEnd/>
                    </a:ln>
                    <a:effectLst/>
                    <a:extLst>
                      <a:ext uri="{909E8E84-426E-40DD-AFC4-6F175D3DCCD1}">
                        <a14:hiddenFill xmlns:a14="http://schemas.microsoft.com/office/drawing/2010/main">
                          <a:noFill/>
                        </a14:hiddenFill>
                      </a:ext>
                      <a:ext uri="{AF507438-7753-43E0-B8FC-AC1667EBCBE1}">
                        <a14:hiddenEffects xmlns:a14="http://schemas.microsoft.com/office/drawing/2010/main">
                          <a:effectLst>
                            <a:outerShdw dist="35921" dir="2700000" algn="ctr" rotWithShape="0">
                              <a:srgbClr val="808080"/>
                            </a:outerShdw>
                          </a:effectLst>
                        </a14:hiddenEffects>
                      </a:ext>
                    </a:extLst>
                  </p:spPr>
                  <p:txBody>
                    <a:bodyPr/>
                    <a:lstStyle/>
                    <a:p>
                      <a:endParaRPr lang="es-AR"/>
                    </a:p>
                  </p:txBody>
                </p:sp>
              </p:grpSp>
            </p:grpSp>
          </p:grpSp>
          <p:sp>
            <p:nvSpPr>
              <p:cNvPr id="10374" name="Line 134">
                <a:extLst>
                  <a:ext uri="{FF2B5EF4-FFF2-40B4-BE49-F238E27FC236}">
                    <a16:creationId xmlns:a16="http://schemas.microsoft.com/office/drawing/2014/main" id="{2FACBECD-7A7F-4735-BFB0-A7AD37D48B1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89" y="3418"/>
                <a:ext cx="174" cy="0"/>
              </a:xfrm>
              <a:prstGeom prst="line">
                <a:avLst/>
              </a:prstGeom>
              <a:noFill/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75" name="AutoShape 135">
                <a:extLst>
                  <a:ext uri="{FF2B5EF4-FFF2-40B4-BE49-F238E27FC236}">
                    <a16:creationId xmlns:a16="http://schemas.microsoft.com/office/drawing/2014/main" id="{E6433AA0-32A1-46C0-8C29-0DFD72681E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899" y="3292"/>
                <a:ext cx="194" cy="253"/>
              </a:xfrm>
              <a:prstGeom prst="triangle">
                <a:avLst>
                  <a:gd name="adj" fmla="val 50000"/>
                </a:avLst>
              </a:prstGeom>
              <a:solidFill>
                <a:srgbClr val="4F81BD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</p:grpSp>
      <p:grpSp>
        <p:nvGrpSpPr>
          <p:cNvPr id="10376" name="Group 136">
            <a:extLst>
              <a:ext uri="{FF2B5EF4-FFF2-40B4-BE49-F238E27FC236}">
                <a16:creationId xmlns:a16="http://schemas.microsoft.com/office/drawing/2014/main" id="{4FC5A821-E54A-4AAB-B1EC-D1020A1CA0E3}"/>
              </a:ext>
            </a:extLst>
          </p:cNvPr>
          <p:cNvGrpSpPr>
            <a:grpSpLocks/>
          </p:cNvGrpSpPr>
          <p:nvPr/>
        </p:nvGrpSpPr>
        <p:grpSpPr bwMode="auto">
          <a:xfrm>
            <a:off x="3930651" y="4221164"/>
            <a:ext cx="4217989" cy="630237"/>
            <a:chOff x="1516" y="2659"/>
            <a:chExt cx="2657" cy="397"/>
          </a:xfrm>
        </p:grpSpPr>
        <p:sp>
          <p:nvSpPr>
            <p:cNvPr id="10377" name="Line 137">
              <a:extLst>
                <a:ext uri="{FF2B5EF4-FFF2-40B4-BE49-F238E27FC236}">
                  <a16:creationId xmlns:a16="http://schemas.microsoft.com/office/drawing/2014/main" id="{50974D90-2CAA-40F0-B091-95524D8EFF8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5" y="2749"/>
              <a:ext cx="0" cy="307"/>
            </a:xfrm>
            <a:prstGeom prst="line">
              <a:avLst/>
            </a:prstGeom>
            <a:noFill/>
            <a:ln w="50760" cap="sq">
              <a:solidFill>
                <a:srgbClr val="C0504D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378" name="Line 138">
              <a:extLst>
                <a:ext uri="{FF2B5EF4-FFF2-40B4-BE49-F238E27FC236}">
                  <a16:creationId xmlns:a16="http://schemas.microsoft.com/office/drawing/2014/main" id="{2ABFB420-C7B8-428F-9EAA-0C966CF2655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064" y="2693"/>
              <a:ext cx="0" cy="328"/>
            </a:xfrm>
            <a:prstGeom prst="line">
              <a:avLst/>
            </a:prstGeom>
            <a:noFill/>
            <a:ln w="50760" cap="sq">
              <a:solidFill>
                <a:srgbClr val="C0504D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379" name="Text Box 139">
              <a:extLst>
                <a:ext uri="{FF2B5EF4-FFF2-40B4-BE49-F238E27FC236}">
                  <a16:creationId xmlns:a16="http://schemas.microsoft.com/office/drawing/2014/main" id="{20623A77-001C-451B-ABEF-89ABB20267A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16" y="2659"/>
              <a:ext cx="471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sz="2400"/>
                <a:t>read</a:t>
              </a:r>
            </a:p>
          </p:txBody>
        </p:sp>
        <p:sp>
          <p:nvSpPr>
            <p:cNvPr id="10380" name="Text Box 140">
              <a:extLst>
                <a:ext uri="{FF2B5EF4-FFF2-40B4-BE49-F238E27FC236}">
                  <a16:creationId xmlns:a16="http://schemas.microsoft.com/office/drawing/2014/main" id="{2F6E9429-3E25-4A81-8720-020A403B43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49" y="2659"/>
              <a:ext cx="524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sz="2400"/>
                <a:t>write</a:t>
              </a:r>
            </a:p>
          </p:txBody>
        </p:sp>
      </p:grpSp>
      <p:grpSp>
        <p:nvGrpSpPr>
          <p:cNvPr id="10381" name="Group 141">
            <a:extLst>
              <a:ext uri="{FF2B5EF4-FFF2-40B4-BE49-F238E27FC236}">
                <a16:creationId xmlns:a16="http://schemas.microsoft.com/office/drawing/2014/main" id="{CAC68D32-FA52-4410-8A3A-B35A6CECE4E7}"/>
              </a:ext>
            </a:extLst>
          </p:cNvPr>
          <p:cNvGrpSpPr>
            <a:grpSpLocks/>
          </p:cNvGrpSpPr>
          <p:nvPr/>
        </p:nvGrpSpPr>
        <p:grpSpPr bwMode="auto">
          <a:xfrm>
            <a:off x="4367214" y="3644900"/>
            <a:ext cx="3368675" cy="558800"/>
            <a:chOff x="1791" y="2296"/>
            <a:chExt cx="2122" cy="352"/>
          </a:xfrm>
        </p:grpSpPr>
        <p:sp>
          <p:nvSpPr>
            <p:cNvPr id="10382" name="Line 142">
              <a:extLst>
                <a:ext uri="{FF2B5EF4-FFF2-40B4-BE49-F238E27FC236}">
                  <a16:creationId xmlns:a16="http://schemas.microsoft.com/office/drawing/2014/main" id="{AD9FE654-79F9-4BFE-9965-9818385DFF6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14" y="2350"/>
              <a:ext cx="0" cy="298"/>
            </a:xfrm>
            <a:prstGeom prst="line">
              <a:avLst/>
            </a:prstGeom>
            <a:noFill/>
            <a:ln w="50760" cap="sq">
              <a:solidFill>
                <a:srgbClr val="C0504D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383" name="Line 143">
              <a:extLst>
                <a:ext uri="{FF2B5EF4-FFF2-40B4-BE49-F238E27FC236}">
                  <a16:creationId xmlns:a16="http://schemas.microsoft.com/office/drawing/2014/main" id="{F2AAB499-E187-4272-9453-3F424F73D85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91" y="2295"/>
              <a:ext cx="0" cy="319"/>
            </a:xfrm>
            <a:prstGeom prst="line">
              <a:avLst/>
            </a:prstGeom>
            <a:noFill/>
            <a:ln w="50760" cap="sq">
              <a:solidFill>
                <a:srgbClr val="C0504D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10384" name="Group 144">
            <a:extLst>
              <a:ext uri="{FF2B5EF4-FFF2-40B4-BE49-F238E27FC236}">
                <a16:creationId xmlns:a16="http://schemas.microsoft.com/office/drawing/2014/main" id="{6B3B236F-778D-4A16-BF4D-C3C70972E798}"/>
              </a:ext>
            </a:extLst>
          </p:cNvPr>
          <p:cNvGrpSpPr>
            <a:grpSpLocks/>
          </p:cNvGrpSpPr>
          <p:nvPr/>
        </p:nvGrpSpPr>
        <p:grpSpPr bwMode="auto">
          <a:xfrm>
            <a:off x="4079876" y="2995614"/>
            <a:ext cx="4016375" cy="561975"/>
            <a:chOff x="1610" y="1887"/>
            <a:chExt cx="2530" cy="354"/>
          </a:xfrm>
        </p:grpSpPr>
        <p:sp>
          <p:nvSpPr>
            <p:cNvPr id="10385" name="Line 145">
              <a:extLst>
                <a:ext uri="{FF2B5EF4-FFF2-40B4-BE49-F238E27FC236}">
                  <a16:creationId xmlns:a16="http://schemas.microsoft.com/office/drawing/2014/main" id="{C9B309DB-9600-4C62-BBBB-7C2D68378A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41" y="1943"/>
              <a:ext cx="0" cy="298"/>
            </a:xfrm>
            <a:prstGeom prst="line">
              <a:avLst/>
            </a:prstGeom>
            <a:noFill/>
            <a:ln w="50760" cap="sq">
              <a:solidFill>
                <a:srgbClr val="C0504D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386" name="Line 146">
              <a:extLst>
                <a:ext uri="{FF2B5EF4-FFF2-40B4-BE49-F238E27FC236}">
                  <a16:creationId xmlns:a16="http://schemas.microsoft.com/office/drawing/2014/main" id="{6445C519-4B7D-452E-A794-A5A0DBF4F5D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610" y="1886"/>
              <a:ext cx="0" cy="320"/>
            </a:xfrm>
            <a:prstGeom prst="line">
              <a:avLst/>
            </a:prstGeom>
            <a:noFill/>
            <a:ln w="50760" cap="sq">
              <a:solidFill>
                <a:srgbClr val="C0504D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10387" name="Group 147">
            <a:extLst>
              <a:ext uri="{FF2B5EF4-FFF2-40B4-BE49-F238E27FC236}">
                <a16:creationId xmlns:a16="http://schemas.microsoft.com/office/drawing/2014/main" id="{D20CB222-249D-4612-90E5-97205B4419FD}"/>
              </a:ext>
            </a:extLst>
          </p:cNvPr>
          <p:cNvGrpSpPr>
            <a:grpSpLocks/>
          </p:cNvGrpSpPr>
          <p:nvPr/>
        </p:nvGrpSpPr>
        <p:grpSpPr bwMode="auto">
          <a:xfrm>
            <a:off x="3575050" y="2276475"/>
            <a:ext cx="4953000" cy="560388"/>
            <a:chOff x="1292" y="1434"/>
            <a:chExt cx="3120" cy="353"/>
          </a:xfrm>
        </p:grpSpPr>
        <p:sp>
          <p:nvSpPr>
            <p:cNvPr id="10388" name="Line 148">
              <a:extLst>
                <a:ext uri="{FF2B5EF4-FFF2-40B4-BE49-F238E27FC236}">
                  <a16:creationId xmlns:a16="http://schemas.microsoft.com/office/drawing/2014/main" id="{DF797495-74BB-4258-A5B2-29301665391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13" y="1489"/>
              <a:ext cx="0" cy="298"/>
            </a:xfrm>
            <a:prstGeom prst="line">
              <a:avLst/>
            </a:prstGeom>
            <a:noFill/>
            <a:ln w="50760" cap="sq">
              <a:solidFill>
                <a:srgbClr val="C0504D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0389" name="Line 149">
              <a:extLst>
                <a:ext uri="{FF2B5EF4-FFF2-40B4-BE49-F238E27FC236}">
                  <a16:creationId xmlns:a16="http://schemas.microsoft.com/office/drawing/2014/main" id="{D7817BD5-770C-4A25-96FA-377BDCC335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292" y="1433"/>
              <a:ext cx="0" cy="320"/>
            </a:xfrm>
            <a:prstGeom prst="line">
              <a:avLst/>
            </a:prstGeom>
            <a:noFill/>
            <a:ln w="50760" cap="sq">
              <a:solidFill>
                <a:srgbClr val="C0504D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10390" name="Text Box 150">
            <a:extLst>
              <a:ext uri="{FF2B5EF4-FFF2-40B4-BE49-F238E27FC236}">
                <a16:creationId xmlns:a16="http://schemas.microsoft.com/office/drawing/2014/main" id="{7DA1BF00-39CE-4A43-8864-75BDEBBFDC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7351" y="188914"/>
            <a:ext cx="1978725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3200">
                <a:solidFill>
                  <a:srgbClr val="FF0000"/>
                </a:solidFill>
                <a:latin typeface="Bauhaus 93" panose="04030905020B02020C02" pitchFamily="82" charset="0"/>
              </a:rPr>
              <a:t>El método</a:t>
            </a:r>
          </a:p>
        </p:txBody>
      </p:sp>
      <p:sp>
        <p:nvSpPr>
          <p:cNvPr id="10391" name="AutoShape 151">
            <a:extLst>
              <a:ext uri="{FF2B5EF4-FFF2-40B4-BE49-F238E27FC236}">
                <a16:creationId xmlns:a16="http://schemas.microsoft.com/office/drawing/2014/main" id="{E640CC37-31D1-47D7-A239-7547AC451B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2488" y="4167189"/>
            <a:ext cx="2087562" cy="936625"/>
          </a:xfrm>
          <a:prstGeom prst="leftArrow">
            <a:avLst>
              <a:gd name="adj1" fmla="val 50000"/>
              <a:gd name="adj2" fmla="val 50004"/>
            </a:avLst>
          </a:prstGeom>
          <a:solidFill>
            <a:srgbClr val="4F81BD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b="1"/>
              <a:t>Trabajaremos en esta zona</a:t>
            </a:r>
          </a:p>
        </p:txBody>
      </p:sp>
      <p:sp>
        <p:nvSpPr>
          <p:cNvPr id="10392" name="Text Box 152">
            <a:extLst>
              <a:ext uri="{FF2B5EF4-FFF2-40B4-BE49-F238E27FC236}">
                <a16:creationId xmlns:a16="http://schemas.microsoft.com/office/drawing/2014/main" id="{646C23CC-71F6-4730-AB75-BA04343DCCD5}"/>
              </a:ext>
            </a:extLst>
          </p:cNvPr>
          <p:cNvSpPr txBox="1">
            <a:spLocks noChangeArrowheads="1"/>
          </p:cNvSpPr>
          <p:nvPr/>
        </p:nvSpPr>
        <p:spPr bwMode="auto">
          <a:xfrm rot="20160000">
            <a:off x="3638550" y="2279651"/>
            <a:ext cx="333375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3600" b="1">
                <a:solidFill>
                  <a:srgbClr val="355E00"/>
                </a:solidFill>
                <a:latin typeface="Purisa" charset="0"/>
              </a:rPr>
              <a:t>Recordando...</a:t>
            </a:r>
          </a:p>
        </p:txBody>
      </p:sp>
      <p:sp>
        <p:nvSpPr>
          <p:cNvPr id="10393" name="Line 153">
            <a:extLst>
              <a:ext uri="{FF2B5EF4-FFF2-40B4-BE49-F238E27FC236}">
                <a16:creationId xmlns:a16="http://schemas.microsoft.com/office/drawing/2014/main" id="{E5EF987D-A8CB-417C-8681-61AA95FA40D5}"/>
              </a:ext>
            </a:extLst>
          </p:cNvPr>
          <p:cNvSpPr>
            <a:spLocks noChangeShapeType="1"/>
          </p:cNvSpPr>
          <p:nvPr/>
        </p:nvSpPr>
        <p:spPr bwMode="auto">
          <a:xfrm>
            <a:off x="6959600" y="2276476"/>
            <a:ext cx="1588" cy="2447925"/>
          </a:xfrm>
          <a:prstGeom prst="line">
            <a:avLst/>
          </a:prstGeom>
          <a:noFill/>
          <a:ln w="25560" cap="sq">
            <a:solidFill>
              <a:srgbClr val="000000"/>
            </a:solidFill>
            <a:miter lim="800000"/>
            <a:headEnd type="triangle" w="med" len="med"/>
            <a:tailEnd type="triangle" w="med" len="med"/>
          </a:ln>
          <a:effectLst>
            <a:outerShdw dist="20160" dir="5400000" algn="ctr" rotWithShape="0">
              <a:srgbClr val="000000">
                <a:alpha val="38034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56" name="Marcador de fecha 1">
            <a:extLst>
              <a:ext uri="{FF2B5EF4-FFF2-40B4-BE49-F238E27FC236}">
                <a16:creationId xmlns:a16="http://schemas.microsoft.com/office/drawing/2014/main" id="{B140004C-432C-45EB-A022-B57ED86D2938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AR" altLang="es-AR">
                <a:latin typeface="Arial Narrow"/>
              </a:rPr>
              <a:t>Info2 - UTN-FRBA</a:t>
            </a:r>
            <a:endParaRPr lang="es-AR" altLang="es-AR" dirty="0">
              <a:latin typeface="Arial Narrow"/>
            </a:endParaRPr>
          </a:p>
        </p:txBody>
      </p:sp>
      <p:sp>
        <p:nvSpPr>
          <p:cNvPr id="157" name="Marcador de número de diapositiva 3">
            <a:extLst>
              <a:ext uri="{FF2B5EF4-FFF2-40B4-BE49-F238E27FC236}">
                <a16:creationId xmlns:a16="http://schemas.microsoft.com/office/drawing/2014/main" id="{96CBA916-618A-48BF-B750-FCCE83929FF0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678AB8F4-1A54-4B49-B173-43312B74B855}" type="slidenum">
              <a:rPr lang="es-ES" altLang="es-AR" smtClean="0">
                <a:latin typeface="Arial Narrow"/>
              </a:rPr>
              <a:pPr/>
              <a:t>3</a:t>
            </a:fld>
            <a:endParaRPr lang="es-ES" altLang="es-AR">
              <a:latin typeface="Arial Narrow"/>
            </a:endParaRPr>
          </a:p>
        </p:txBody>
      </p:sp>
      <p:sp>
        <p:nvSpPr>
          <p:cNvPr id="158" name="Marcador de pie de página 2">
            <a:extLst>
              <a:ext uri="{FF2B5EF4-FFF2-40B4-BE49-F238E27FC236}">
                <a16:creationId xmlns:a16="http://schemas.microsoft.com/office/drawing/2014/main" id="{4B60B2DC-005F-427E-8C43-FB46ABE2EA19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" altLang="es-AR" dirty="0">
                <a:latin typeface="Arial Narrow"/>
              </a:rPr>
              <a:t>@2021 Ing. Marcelo Trujillo</a:t>
            </a:r>
          </a:p>
        </p:txBody>
      </p:sp>
    </p:spTree>
    <p:extLst>
      <p:ext uri="{BB962C8B-B14F-4D97-AF65-F5344CB8AC3E}">
        <p14:creationId xmlns:p14="http://schemas.microsoft.com/office/powerpoint/2010/main" val="1449943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9" name="Text Box 5">
            <a:extLst>
              <a:ext uri="{FF2B5EF4-FFF2-40B4-BE49-F238E27FC236}">
                <a16:creationId xmlns:a16="http://schemas.microsoft.com/office/drawing/2014/main" id="{40F1B8AD-6DF7-400C-AA39-85188DFA54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200">
                <a:solidFill>
                  <a:srgbClr val="898989"/>
                </a:solidFill>
              </a:rPr>
              <a:t>Ing. Marcelo Trujillo</a:t>
            </a:r>
          </a:p>
        </p:txBody>
      </p:sp>
      <p:sp>
        <p:nvSpPr>
          <p:cNvPr id="36870" name="Text Box 6">
            <a:extLst>
              <a:ext uri="{FF2B5EF4-FFF2-40B4-BE49-F238E27FC236}">
                <a16:creationId xmlns:a16="http://schemas.microsoft.com/office/drawing/2014/main" id="{EE9680BC-E716-4AD6-87F0-9A7FF74B2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53C617FC-E1F9-4D06-917B-654DBB4AA3EE}" type="slidenum">
              <a:rPr lang="es-AR" altLang="es-AR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30</a:t>
            </a:fld>
            <a:endParaRPr lang="es-AR" altLang="es-AR" sz="1200">
              <a:solidFill>
                <a:srgbClr val="898989"/>
              </a:solidFill>
            </a:endParaRPr>
          </a:p>
        </p:txBody>
      </p:sp>
      <p:sp>
        <p:nvSpPr>
          <p:cNvPr id="36871" name="Rectangle 7">
            <a:extLst>
              <a:ext uri="{FF2B5EF4-FFF2-40B4-BE49-F238E27FC236}">
                <a16:creationId xmlns:a16="http://schemas.microsoft.com/office/drawing/2014/main" id="{E1AE5625-7475-4862-B8BD-A5D06A82B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973139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72" name="Rectangle 8">
            <a:extLst>
              <a:ext uri="{FF2B5EF4-FFF2-40B4-BE49-F238E27FC236}">
                <a16:creationId xmlns:a16="http://schemas.microsoft.com/office/drawing/2014/main" id="{A19EB710-106C-4261-B98E-2DF3BB1CD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1125539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73" name="Rectangle 9">
            <a:extLst>
              <a:ext uri="{FF2B5EF4-FFF2-40B4-BE49-F238E27FC236}">
                <a16:creationId xmlns:a16="http://schemas.microsoft.com/office/drawing/2014/main" id="{22C15019-A7FA-4711-A31B-ED8C9519B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1260476"/>
            <a:ext cx="1800225" cy="144463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74" name="Rectangle 10">
            <a:extLst>
              <a:ext uri="{FF2B5EF4-FFF2-40B4-BE49-F238E27FC236}">
                <a16:creationId xmlns:a16="http://schemas.microsoft.com/office/drawing/2014/main" id="{533D223C-B107-4345-93D6-FD3028843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1412876"/>
            <a:ext cx="1800225" cy="144463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75" name="Rectangle 11">
            <a:extLst>
              <a:ext uri="{FF2B5EF4-FFF2-40B4-BE49-F238E27FC236}">
                <a16:creationId xmlns:a16="http://schemas.microsoft.com/office/drawing/2014/main" id="{C10E9026-6F8F-44E0-BA25-B46E830738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1547813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76" name="Rectangle 12">
            <a:extLst>
              <a:ext uri="{FF2B5EF4-FFF2-40B4-BE49-F238E27FC236}">
                <a16:creationId xmlns:a16="http://schemas.microsoft.com/office/drawing/2014/main" id="{CEAAFA6C-77D2-4353-BCA5-E2F2346AB5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1700213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77" name="Rectangle 13">
            <a:extLst>
              <a:ext uri="{FF2B5EF4-FFF2-40B4-BE49-F238E27FC236}">
                <a16:creationId xmlns:a16="http://schemas.microsoft.com/office/drawing/2014/main" id="{94A04CF0-1E09-48E3-98F3-0B3578682C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1836738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78" name="Rectangle 14">
            <a:extLst>
              <a:ext uri="{FF2B5EF4-FFF2-40B4-BE49-F238E27FC236}">
                <a16:creationId xmlns:a16="http://schemas.microsoft.com/office/drawing/2014/main" id="{C6D735D8-0AC2-4FD8-980A-F6B71468DF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1989138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79" name="Rectangle 15">
            <a:extLst>
              <a:ext uri="{FF2B5EF4-FFF2-40B4-BE49-F238E27FC236}">
                <a16:creationId xmlns:a16="http://schemas.microsoft.com/office/drawing/2014/main" id="{A67AB854-87DF-4307-8E29-B0DE81311E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2124076"/>
            <a:ext cx="1800225" cy="144463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80" name="Rectangle 16">
            <a:extLst>
              <a:ext uri="{FF2B5EF4-FFF2-40B4-BE49-F238E27FC236}">
                <a16:creationId xmlns:a16="http://schemas.microsoft.com/office/drawing/2014/main" id="{3D9F3139-4E34-42FF-B698-4A8133728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2276476"/>
            <a:ext cx="1800225" cy="144463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81" name="Rectangle 17">
            <a:extLst>
              <a:ext uri="{FF2B5EF4-FFF2-40B4-BE49-F238E27FC236}">
                <a16:creationId xmlns:a16="http://schemas.microsoft.com/office/drawing/2014/main" id="{1D9FCD29-3459-4685-B339-83DFB8F62B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2413001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82" name="Rectangle 18">
            <a:extLst>
              <a:ext uri="{FF2B5EF4-FFF2-40B4-BE49-F238E27FC236}">
                <a16:creationId xmlns:a16="http://schemas.microsoft.com/office/drawing/2014/main" id="{B6F08BDB-54D0-474E-B03F-B34B66399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2565401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83" name="Rectangle 19">
            <a:extLst>
              <a:ext uri="{FF2B5EF4-FFF2-40B4-BE49-F238E27FC236}">
                <a16:creationId xmlns:a16="http://schemas.microsoft.com/office/drawing/2014/main" id="{7F9F6466-872F-431F-933E-0E5F1FF8E1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2700338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84" name="Rectangle 20">
            <a:extLst>
              <a:ext uri="{FF2B5EF4-FFF2-40B4-BE49-F238E27FC236}">
                <a16:creationId xmlns:a16="http://schemas.microsoft.com/office/drawing/2014/main" id="{54B2460F-4559-4244-A75D-F884B957CA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2852738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85" name="Rectangle 21">
            <a:extLst>
              <a:ext uri="{FF2B5EF4-FFF2-40B4-BE49-F238E27FC236}">
                <a16:creationId xmlns:a16="http://schemas.microsoft.com/office/drawing/2014/main" id="{CA108F44-27DF-4FC6-B8A7-246A15F739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2989264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86" name="Rectangle 22">
            <a:extLst>
              <a:ext uri="{FF2B5EF4-FFF2-40B4-BE49-F238E27FC236}">
                <a16:creationId xmlns:a16="http://schemas.microsoft.com/office/drawing/2014/main" id="{FD20ED3F-F011-46B0-BF3B-58D44A06A7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3141664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87" name="Rectangle 23">
            <a:extLst>
              <a:ext uri="{FF2B5EF4-FFF2-40B4-BE49-F238E27FC236}">
                <a16:creationId xmlns:a16="http://schemas.microsoft.com/office/drawing/2014/main" id="{90B272F7-7E2C-4C1E-8C9E-FE8CD072DB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3563938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88" name="Rectangle 24">
            <a:extLst>
              <a:ext uri="{FF2B5EF4-FFF2-40B4-BE49-F238E27FC236}">
                <a16:creationId xmlns:a16="http://schemas.microsoft.com/office/drawing/2014/main" id="{02A9248F-FB29-4E4C-8398-938DE0DF20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3716338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89" name="Rectangle 25">
            <a:extLst>
              <a:ext uri="{FF2B5EF4-FFF2-40B4-BE49-F238E27FC236}">
                <a16:creationId xmlns:a16="http://schemas.microsoft.com/office/drawing/2014/main" id="{814B8E2C-0DA3-4AF2-A428-6DE087611E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3852863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90" name="Rectangle 26">
            <a:extLst>
              <a:ext uri="{FF2B5EF4-FFF2-40B4-BE49-F238E27FC236}">
                <a16:creationId xmlns:a16="http://schemas.microsoft.com/office/drawing/2014/main" id="{7C190049-CF11-4025-ABE0-D01C95797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4005263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91" name="Rectangle 27">
            <a:extLst>
              <a:ext uri="{FF2B5EF4-FFF2-40B4-BE49-F238E27FC236}">
                <a16:creationId xmlns:a16="http://schemas.microsoft.com/office/drawing/2014/main" id="{60816B93-3249-4A3B-A925-DF51DB7851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4140201"/>
            <a:ext cx="1800225" cy="144463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92" name="Rectangle 28">
            <a:extLst>
              <a:ext uri="{FF2B5EF4-FFF2-40B4-BE49-F238E27FC236}">
                <a16:creationId xmlns:a16="http://schemas.microsoft.com/office/drawing/2014/main" id="{50613846-B014-42BB-B65F-F5D78C62C7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4292601"/>
            <a:ext cx="1800225" cy="144463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93" name="Rectangle 29">
            <a:extLst>
              <a:ext uri="{FF2B5EF4-FFF2-40B4-BE49-F238E27FC236}">
                <a16:creationId xmlns:a16="http://schemas.microsoft.com/office/drawing/2014/main" id="{A6D8EFC3-B13E-49F1-82FF-5290D7EBC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4429126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94" name="Rectangle 30">
            <a:extLst>
              <a:ext uri="{FF2B5EF4-FFF2-40B4-BE49-F238E27FC236}">
                <a16:creationId xmlns:a16="http://schemas.microsoft.com/office/drawing/2014/main" id="{15C3C778-C4C1-4020-AADC-A1AAB13FC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4581526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95" name="Rectangle 31">
            <a:extLst>
              <a:ext uri="{FF2B5EF4-FFF2-40B4-BE49-F238E27FC236}">
                <a16:creationId xmlns:a16="http://schemas.microsoft.com/office/drawing/2014/main" id="{AB4417E5-93CE-4702-BCD2-63D4F8E31E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4716463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96" name="Rectangle 32">
            <a:extLst>
              <a:ext uri="{FF2B5EF4-FFF2-40B4-BE49-F238E27FC236}">
                <a16:creationId xmlns:a16="http://schemas.microsoft.com/office/drawing/2014/main" id="{55426647-69EF-4B46-9B3D-A78D31F4BC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4868863"/>
            <a:ext cx="1800225" cy="144462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97" name="Rectangle 33">
            <a:extLst>
              <a:ext uri="{FF2B5EF4-FFF2-40B4-BE49-F238E27FC236}">
                <a16:creationId xmlns:a16="http://schemas.microsoft.com/office/drawing/2014/main" id="{5ED71E96-5EB2-48A3-A380-E19820A663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5005389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898" name="Rectangle 34">
            <a:extLst>
              <a:ext uri="{FF2B5EF4-FFF2-40B4-BE49-F238E27FC236}">
                <a16:creationId xmlns:a16="http://schemas.microsoft.com/office/drawing/2014/main" id="{1D126EF1-E74A-47BE-B6C2-A26038AF5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5157789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cxnSp>
        <p:nvCxnSpPr>
          <p:cNvPr id="36899" name="AutoShape 35">
            <a:extLst>
              <a:ext uri="{FF2B5EF4-FFF2-40B4-BE49-F238E27FC236}">
                <a16:creationId xmlns:a16="http://schemas.microsoft.com/office/drawing/2014/main" id="{714963ED-24BB-47FC-8B6F-ED74DED1A14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151314" y="1052514"/>
            <a:ext cx="865187" cy="1587"/>
          </a:xfrm>
          <a:prstGeom prst="straightConnector1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6900" name="Rectangle 36">
            <a:extLst>
              <a:ext uri="{FF2B5EF4-FFF2-40B4-BE49-F238E27FC236}">
                <a16:creationId xmlns:a16="http://schemas.microsoft.com/office/drawing/2014/main" id="{87687AD0-4240-4091-8EF7-5BA21CD142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5589589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901" name="Rectangle 37">
            <a:extLst>
              <a:ext uri="{FF2B5EF4-FFF2-40B4-BE49-F238E27FC236}">
                <a16:creationId xmlns:a16="http://schemas.microsoft.com/office/drawing/2014/main" id="{B5C7F27D-3686-45A5-AF3C-68A8BD8BBD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5741989"/>
            <a:ext cx="1800225" cy="142875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902" name="Rectangle 38">
            <a:extLst>
              <a:ext uri="{FF2B5EF4-FFF2-40B4-BE49-F238E27FC236}">
                <a16:creationId xmlns:a16="http://schemas.microsoft.com/office/drawing/2014/main" id="{4951D57F-2F28-4477-8C84-2A0FB5962E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5876926"/>
            <a:ext cx="1800225" cy="144463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903" name="Rectangle 39">
            <a:extLst>
              <a:ext uri="{FF2B5EF4-FFF2-40B4-BE49-F238E27FC236}">
                <a16:creationId xmlns:a16="http://schemas.microsoft.com/office/drawing/2014/main" id="{B1212AF6-548E-44EA-A699-702F8DF74B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1" y="6029326"/>
            <a:ext cx="1800225" cy="144463"/>
          </a:xfrm>
          <a:prstGeom prst="rect">
            <a:avLst/>
          </a:prstGeom>
          <a:noFill/>
          <a:ln w="25560" cap="sq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pic>
        <p:nvPicPr>
          <p:cNvPr id="36904" name="Picture 40">
            <a:extLst>
              <a:ext uri="{FF2B5EF4-FFF2-40B4-BE49-F238E27FC236}">
                <a16:creationId xmlns:a16="http://schemas.microsoft.com/office/drawing/2014/main" id="{8D222D00-20B2-4452-A4D8-00C23117E5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539" y="836613"/>
            <a:ext cx="96202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6905" name="Group 41">
            <a:extLst>
              <a:ext uri="{FF2B5EF4-FFF2-40B4-BE49-F238E27FC236}">
                <a16:creationId xmlns:a16="http://schemas.microsoft.com/office/drawing/2014/main" id="{DFED8EB3-CEBF-44ED-806D-34E6C8F64843}"/>
              </a:ext>
            </a:extLst>
          </p:cNvPr>
          <p:cNvGrpSpPr>
            <a:grpSpLocks/>
          </p:cNvGrpSpPr>
          <p:nvPr/>
        </p:nvGrpSpPr>
        <p:grpSpPr bwMode="auto">
          <a:xfrm>
            <a:off x="5159375" y="3141664"/>
            <a:ext cx="133350" cy="528637"/>
            <a:chOff x="2290" y="1979"/>
            <a:chExt cx="84" cy="333"/>
          </a:xfrm>
        </p:grpSpPr>
        <p:sp>
          <p:nvSpPr>
            <p:cNvPr id="36906" name="Freeform 42">
              <a:extLst>
                <a:ext uri="{FF2B5EF4-FFF2-40B4-BE49-F238E27FC236}">
                  <a16:creationId xmlns:a16="http://schemas.microsoft.com/office/drawing/2014/main" id="{21D40368-27DF-41DF-A423-12C745D9B2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2088"/>
              <a:ext cx="84" cy="63"/>
            </a:xfrm>
            <a:custGeom>
              <a:avLst/>
              <a:gdLst>
                <a:gd name="G0" fmla="+- 45588 0 0"/>
                <a:gd name="G1" fmla="+- 1 0 0"/>
                <a:gd name="G2" fmla="+- 1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T0" fmla="*/ 0 w 149225"/>
                <a:gd name="T1" fmla="*/ 111125 h 111125"/>
                <a:gd name="T2" fmla="*/ 47625 w 149225"/>
                <a:gd name="T3" fmla="*/ 38100 h 111125"/>
                <a:gd name="T4" fmla="*/ 95250 w 149225"/>
                <a:gd name="T5" fmla="*/ 79375 h 111125"/>
                <a:gd name="T6" fmla="*/ 149225 w 149225"/>
                <a:gd name="T7" fmla="*/ 0 h 11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noFill/>
            <a:ln w="19080" cap="flat">
              <a:solidFill>
                <a:srgbClr val="7F7F7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6907" name="Freeform 43">
              <a:extLst>
                <a:ext uri="{FF2B5EF4-FFF2-40B4-BE49-F238E27FC236}">
                  <a16:creationId xmlns:a16="http://schemas.microsoft.com/office/drawing/2014/main" id="{692C082E-481A-469F-AF8E-7CD7DE844C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2122"/>
              <a:ext cx="84" cy="63"/>
            </a:xfrm>
            <a:custGeom>
              <a:avLst/>
              <a:gdLst>
                <a:gd name="G0" fmla="+- 45588 0 0"/>
                <a:gd name="G1" fmla="+- 1 0 0"/>
                <a:gd name="G2" fmla="+- 1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T0" fmla="*/ 0 w 149225"/>
                <a:gd name="T1" fmla="*/ 111125 h 111125"/>
                <a:gd name="T2" fmla="*/ 47625 w 149225"/>
                <a:gd name="T3" fmla="*/ 38100 h 111125"/>
                <a:gd name="T4" fmla="*/ 95250 w 149225"/>
                <a:gd name="T5" fmla="*/ 79375 h 111125"/>
                <a:gd name="T6" fmla="*/ 149225 w 149225"/>
                <a:gd name="T7" fmla="*/ 0 h 11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noFill/>
            <a:ln w="19080" cap="flat">
              <a:solidFill>
                <a:srgbClr val="7F7F7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6908" name="Line 44">
              <a:extLst>
                <a:ext uri="{FF2B5EF4-FFF2-40B4-BE49-F238E27FC236}">
                  <a16:creationId xmlns:a16="http://schemas.microsoft.com/office/drawing/2014/main" id="{C575EBA6-0DA0-4F58-AE57-3DDDFCCD815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4" y="1979"/>
              <a:ext cx="0" cy="139"/>
            </a:xfrm>
            <a:prstGeom prst="line">
              <a:avLst/>
            </a:prstGeom>
            <a:noFill/>
            <a:ln w="19080" cap="sq">
              <a:solidFill>
                <a:srgbClr val="7F7F7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6909" name="Line 45">
              <a:extLst>
                <a:ext uri="{FF2B5EF4-FFF2-40B4-BE49-F238E27FC236}">
                  <a16:creationId xmlns:a16="http://schemas.microsoft.com/office/drawing/2014/main" id="{E45808EC-8330-4BD2-B5B4-2A5A7D26F02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3" y="2173"/>
              <a:ext cx="0" cy="139"/>
            </a:xfrm>
            <a:prstGeom prst="line">
              <a:avLst/>
            </a:prstGeom>
            <a:noFill/>
            <a:ln w="19080" cap="sq">
              <a:solidFill>
                <a:srgbClr val="7F7F7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pic>
        <p:nvPicPr>
          <p:cNvPr id="36910" name="Picture 46">
            <a:extLst>
              <a:ext uri="{FF2B5EF4-FFF2-40B4-BE49-F238E27FC236}">
                <a16:creationId xmlns:a16="http://schemas.microsoft.com/office/drawing/2014/main" id="{28DDF502-ACC1-46E8-AB40-98537916C0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200" y="2349501"/>
            <a:ext cx="8763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911" name="Picture 47">
            <a:extLst>
              <a:ext uri="{FF2B5EF4-FFF2-40B4-BE49-F238E27FC236}">
                <a16:creationId xmlns:a16="http://schemas.microsoft.com/office/drawing/2014/main" id="{DE063570-8C51-40BF-8A6D-0E3611CD4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8301" y="2924176"/>
            <a:ext cx="1343025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912" name="Picture 48">
            <a:extLst>
              <a:ext uri="{FF2B5EF4-FFF2-40B4-BE49-F238E27FC236}">
                <a16:creationId xmlns:a16="http://schemas.microsoft.com/office/drawing/2014/main" id="{F154FFCC-AFCE-4ACE-8053-7A96F44E7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64" y="1844675"/>
            <a:ext cx="676275" cy="15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913" name="Picture 49">
            <a:extLst>
              <a:ext uri="{FF2B5EF4-FFF2-40B4-BE49-F238E27FC236}">
                <a16:creationId xmlns:a16="http://schemas.microsoft.com/office/drawing/2014/main" id="{CE7D7B90-9E04-449F-BD9D-4FAE79AF2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638" y="1196976"/>
            <a:ext cx="8382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914" name="AutoShape 50">
            <a:extLst>
              <a:ext uri="{FF2B5EF4-FFF2-40B4-BE49-F238E27FC236}">
                <a16:creationId xmlns:a16="http://schemas.microsoft.com/office/drawing/2014/main" id="{66F3373D-C077-4568-8B46-D851E7570C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971551"/>
            <a:ext cx="1655762" cy="576263"/>
          </a:xfrm>
          <a:prstGeom prst="roundRect">
            <a:avLst>
              <a:gd name="adj" fmla="val 16667"/>
            </a:avLst>
          </a:prstGeom>
          <a:solidFill>
            <a:srgbClr val="FFCC99">
              <a:alpha val="20000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915" name="AutoShape 51">
            <a:extLst>
              <a:ext uri="{FF2B5EF4-FFF2-40B4-BE49-F238E27FC236}">
                <a16:creationId xmlns:a16="http://schemas.microsoft.com/office/drawing/2014/main" id="{F157FAB0-FF4B-4811-B09C-C71C015BEC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1557338"/>
            <a:ext cx="1655762" cy="576262"/>
          </a:xfrm>
          <a:prstGeom prst="roundRect">
            <a:avLst>
              <a:gd name="adj" fmla="val 16667"/>
            </a:avLst>
          </a:prstGeom>
          <a:solidFill>
            <a:srgbClr val="FFCC99">
              <a:alpha val="20000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916" name="AutoShape 52">
            <a:extLst>
              <a:ext uri="{FF2B5EF4-FFF2-40B4-BE49-F238E27FC236}">
                <a16:creationId xmlns:a16="http://schemas.microsoft.com/office/drawing/2014/main" id="{D78F4D65-7351-417F-B166-A454B792FC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2133601"/>
            <a:ext cx="1655762" cy="574675"/>
          </a:xfrm>
          <a:prstGeom prst="roundRect">
            <a:avLst>
              <a:gd name="adj" fmla="val 16667"/>
            </a:avLst>
          </a:prstGeom>
          <a:solidFill>
            <a:srgbClr val="FFCC99">
              <a:alpha val="20000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917" name="AutoShape 53">
            <a:extLst>
              <a:ext uri="{FF2B5EF4-FFF2-40B4-BE49-F238E27FC236}">
                <a16:creationId xmlns:a16="http://schemas.microsoft.com/office/drawing/2014/main" id="{D8D3E177-CB3E-4883-9F9B-B7D693C81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2708276"/>
            <a:ext cx="1655762" cy="576263"/>
          </a:xfrm>
          <a:prstGeom prst="roundRect">
            <a:avLst>
              <a:gd name="adj" fmla="val 16667"/>
            </a:avLst>
          </a:prstGeom>
          <a:solidFill>
            <a:srgbClr val="FFCC99">
              <a:alpha val="20000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36918" name="Group 54">
            <a:extLst>
              <a:ext uri="{FF2B5EF4-FFF2-40B4-BE49-F238E27FC236}">
                <a16:creationId xmlns:a16="http://schemas.microsoft.com/office/drawing/2014/main" id="{4D69F3C3-1B67-41ED-9B73-95D18843C679}"/>
              </a:ext>
            </a:extLst>
          </p:cNvPr>
          <p:cNvGrpSpPr>
            <a:grpSpLocks/>
          </p:cNvGrpSpPr>
          <p:nvPr/>
        </p:nvGrpSpPr>
        <p:grpSpPr bwMode="auto">
          <a:xfrm>
            <a:off x="6959600" y="3141664"/>
            <a:ext cx="133350" cy="528637"/>
            <a:chOff x="3424" y="1979"/>
            <a:chExt cx="84" cy="333"/>
          </a:xfrm>
        </p:grpSpPr>
        <p:sp>
          <p:nvSpPr>
            <p:cNvPr id="36919" name="Freeform 55">
              <a:extLst>
                <a:ext uri="{FF2B5EF4-FFF2-40B4-BE49-F238E27FC236}">
                  <a16:creationId xmlns:a16="http://schemas.microsoft.com/office/drawing/2014/main" id="{D0E4AF6A-B214-44A0-BF73-B4B366EC5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2088"/>
              <a:ext cx="84" cy="63"/>
            </a:xfrm>
            <a:custGeom>
              <a:avLst/>
              <a:gdLst>
                <a:gd name="G0" fmla="+- 45588 0 0"/>
                <a:gd name="G1" fmla="+- 1 0 0"/>
                <a:gd name="G2" fmla="+- 1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T0" fmla="*/ 0 w 149225"/>
                <a:gd name="T1" fmla="*/ 111125 h 111125"/>
                <a:gd name="T2" fmla="*/ 47625 w 149225"/>
                <a:gd name="T3" fmla="*/ 38100 h 111125"/>
                <a:gd name="T4" fmla="*/ 95250 w 149225"/>
                <a:gd name="T5" fmla="*/ 79375 h 111125"/>
                <a:gd name="T6" fmla="*/ 149225 w 149225"/>
                <a:gd name="T7" fmla="*/ 0 h 11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noFill/>
            <a:ln w="19080" cap="flat">
              <a:solidFill>
                <a:srgbClr val="7F7F7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6920" name="Freeform 56">
              <a:extLst>
                <a:ext uri="{FF2B5EF4-FFF2-40B4-BE49-F238E27FC236}">
                  <a16:creationId xmlns:a16="http://schemas.microsoft.com/office/drawing/2014/main" id="{4626804F-DEB6-42BA-A850-91F32D9B7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2122"/>
              <a:ext cx="84" cy="63"/>
            </a:xfrm>
            <a:custGeom>
              <a:avLst/>
              <a:gdLst>
                <a:gd name="G0" fmla="+- 45588 0 0"/>
                <a:gd name="G1" fmla="+- 1 0 0"/>
                <a:gd name="G2" fmla="+- 1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T0" fmla="*/ 0 w 149225"/>
                <a:gd name="T1" fmla="*/ 111125 h 111125"/>
                <a:gd name="T2" fmla="*/ 47625 w 149225"/>
                <a:gd name="T3" fmla="*/ 38100 h 111125"/>
                <a:gd name="T4" fmla="*/ 95250 w 149225"/>
                <a:gd name="T5" fmla="*/ 79375 h 111125"/>
                <a:gd name="T6" fmla="*/ 149225 w 149225"/>
                <a:gd name="T7" fmla="*/ 0 h 11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noFill/>
            <a:ln w="19080" cap="flat">
              <a:solidFill>
                <a:srgbClr val="7F7F7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6921" name="Line 57">
              <a:extLst>
                <a:ext uri="{FF2B5EF4-FFF2-40B4-BE49-F238E27FC236}">
                  <a16:creationId xmlns:a16="http://schemas.microsoft.com/office/drawing/2014/main" id="{9F268423-52FD-4EA8-9D25-B6B3C5653BC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" y="1979"/>
              <a:ext cx="0" cy="139"/>
            </a:xfrm>
            <a:prstGeom prst="line">
              <a:avLst/>
            </a:prstGeom>
            <a:noFill/>
            <a:ln w="19080" cap="sq">
              <a:solidFill>
                <a:srgbClr val="7F7F7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6922" name="Line 58">
              <a:extLst>
                <a:ext uri="{FF2B5EF4-FFF2-40B4-BE49-F238E27FC236}">
                  <a16:creationId xmlns:a16="http://schemas.microsoft.com/office/drawing/2014/main" id="{BA4AE925-9424-4809-8965-040AC07219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7" y="2173"/>
              <a:ext cx="0" cy="139"/>
            </a:xfrm>
            <a:prstGeom prst="line">
              <a:avLst/>
            </a:prstGeom>
            <a:noFill/>
            <a:ln w="19080" cap="sq">
              <a:solidFill>
                <a:srgbClr val="7F7F7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pic>
        <p:nvPicPr>
          <p:cNvPr id="36923" name="Picture 59">
            <a:extLst>
              <a:ext uri="{FF2B5EF4-FFF2-40B4-BE49-F238E27FC236}">
                <a16:creationId xmlns:a16="http://schemas.microsoft.com/office/drawing/2014/main" id="{BADF9E9D-922E-430E-B811-D1C4BFFD8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96151" y="1097828"/>
            <a:ext cx="2362200" cy="5752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925" name="Picture 61">
            <a:extLst>
              <a:ext uri="{FF2B5EF4-FFF2-40B4-BE49-F238E27FC236}">
                <a16:creationId xmlns:a16="http://schemas.microsoft.com/office/drawing/2014/main" id="{617E4DB0-B58B-40AE-AB4E-630E35FB1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02501" y="3133025"/>
            <a:ext cx="2152650" cy="537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926" name="Picture 62">
            <a:extLst>
              <a:ext uri="{FF2B5EF4-FFF2-40B4-BE49-F238E27FC236}">
                <a16:creationId xmlns:a16="http://schemas.microsoft.com/office/drawing/2014/main" id="{03D06C89-9AFB-4D8F-A590-1122643E3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12890" y="1044575"/>
            <a:ext cx="1307446" cy="228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928" name="Picture 64">
            <a:extLst>
              <a:ext uri="{FF2B5EF4-FFF2-40B4-BE49-F238E27FC236}">
                <a16:creationId xmlns:a16="http://schemas.microsoft.com/office/drawing/2014/main" id="{4717EE70-0ADD-4F1D-8DC3-A49624A69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62862" y="3129605"/>
            <a:ext cx="1313457" cy="1566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929" name="AutoShape 65">
            <a:extLst>
              <a:ext uri="{FF2B5EF4-FFF2-40B4-BE49-F238E27FC236}">
                <a16:creationId xmlns:a16="http://schemas.microsoft.com/office/drawing/2014/main" id="{FE02F0B4-70B6-4C02-AD76-6DE818D6FA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3573463"/>
            <a:ext cx="1655762" cy="576262"/>
          </a:xfrm>
          <a:prstGeom prst="roundRect">
            <a:avLst>
              <a:gd name="adj" fmla="val 16667"/>
            </a:avLst>
          </a:prstGeom>
          <a:solidFill>
            <a:srgbClr val="4F81BD">
              <a:alpha val="20000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930" name="AutoShape 66">
            <a:extLst>
              <a:ext uri="{FF2B5EF4-FFF2-40B4-BE49-F238E27FC236}">
                <a16:creationId xmlns:a16="http://schemas.microsoft.com/office/drawing/2014/main" id="{309A0F5A-1817-4D19-B1A1-71BBEED13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4149726"/>
            <a:ext cx="1655762" cy="574675"/>
          </a:xfrm>
          <a:prstGeom prst="roundRect">
            <a:avLst>
              <a:gd name="adj" fmla="val 16667"/>
            </a:avLst>
          </a:prstGeom>
          <a:solidFill>
            <a:srgbClr val="4F81BD">
              <a:alpha val="20000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931" name="AutoShape 67">
            <a:extLst>
              <a:ext uri="{FF2B5EF4-FFF2-40B4-BE49-F238E27FC236}">
                <a16:creationId xmlns:a16="http://schemas.microsoft.com/office/drawing/2014/main" id="{9D7241E5-2359-47E0-8EED-FE9E09E4AE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4724401"/>
            <a:ext cx="1655762" cy="576263"/>
          </a:xfrm>
          <a:prstGeom prst="roundRect">
            <a:avLst>
              <a:gd name="adj" fmla="val 16667"/>
            </a:avLst>
          </a:prstGeom>
          <a:solidFill>
            <a:srgbClr val="4F81BD">
              <a:alpha val="20000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36932" name="Group 68">
            <a:extLst>
              <a:ext uri="{FF2B5EF4-FFF2-40B4-BE49-F238E27FC236}">
                <a16:creationId xmlns:a16="http://schemas.microsoft.com/office/drawing/2014/main" id="{E13F256A-CD7C-4479-AE7D-868CF19EA533}"/>
              </a:ext>
            </a:extLst>
          </p:cNvPr>
          <p:cNvGrpSpPr>
            <a:grpSpLocks/>
          </p:cNvGrpSpPr>
          <p:nvPr/>
        </p:nvGrpSpPr>
        <p:grpSpPr bwMode="auto">
          <a:xfrm>
            <a:off x="5159375" y="5157789"/>
            <a:ext cx="133350" cy="528637"/>
            <a:chOff x="2290" y="3249"/>
            <a:chExt cx="84" cy="333"/>
          </a:xfrm>
        </p:grpSpPr>
        <p:sp>
          <p:nvSpPr>
            <p:cNvPr id="36933" name="Freeform 69">
              <a:extLst>
                <a:ext uri="{FF2B5EF4-FFF2-40B4-BE49-F238E27FC236}">
                  <a16:creationId xmlns:a16="http://schemas.microsoft.com/office/drawing/2014/main" id="{682A9F22-C4F5-4D96-91B1-120644B0DF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3358"/>
              <a:ext cx="84" cy="63"/>
            </a:xfrm>
            <a:custGeom>
              <a:avLst/>
              <a:gdLst>
                <a:gd name="G0" fmla="+- 45588 0 0"/>
                <a:gd name="G1" fmla="+- 1 0 0"/>
                <a:gd name="G2" fmla="+- 1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T0" fmla="*/ 0 w 149225"/>
                <a:gd name="T1" fmla="*/ 111125 h 111125"/>
                <a:gd name="T2" fmla="*/ 47625 w 149225"/>
                <a:gd name="T3" fmla="*/ 38100 h 111125"/>
                <a:gd name="T4" fmla="*/ 95250 w 149225"/>
                <a:gd name="T5" fmla="*/ 79375 h 111125"/>
                <a:gd name="T6" fmla="*/ 149225 w 149225"/>
                <a:gd name="T7" fmla="*/ 0 h 11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noFill/>
            <a:ln w="19080" cap="flat">
              <a:solidFill>
                <a:srgbClr val="7F7F7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6934" name="Freeform 70">
              <a:extLst>
                <a:ext uri="{FF2B5EF4-FFF2-40B4-BE49-F238E27FC236}">
                  <a16:creationId xmlns:a16="http://schemas.microsoft.com/office/drawing/2014/main" id="{8940E7EC-EC9C-4A30-8E5E-D6C0EED8E2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3392"/>
              <a:ext cx="84" cy="63"/>
            </a:xfrm>
            <a:custGeom>
              <a:avLst/>
              <a:gdLst>
                <a:gd name="G0" fmla="+- 45588 0 0"/>
                <a:gd name="G1" fmla="+- 1 0 0"/>
                <a:gd name="G2" fmla="+- 1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T0" fmla="*/ 0 w 149225"/>
                <a:gd name="T1" fmla="*/ 111125 h 111125"/>
                <a:gd name="T2" fmla="*/ 47625 w 149225"/>
                <a:gd name="T3" fmla="*/ 38100 h 111125"/>
                <a:gd name="T4" fmla="*/ 95250 w 149225"/>
                <a:gd name="T5" fmla="*/ 79375 h 111125"/>
                <a:gd name="T6" fmla="*/ 149225 w 149225"/>
                <a:gd name="T7" fmla="*/ 0 h 11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noFill/>
            <a:ln w="19080" cap="flat">
              <a:solidFill>
                <a:srgbClr val="7F7F7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6935" name="Line 71">
              <a:extLst>
                <a:ext uri="{FF2B5EF4-FFF2-40B4-BE49-F238E27FC236}">
                  <a16:creationId xmlns:a16="http://schemas.microsoft.com/office/drawing/2014/main" id="{4BBCB5D0-9848-43AE-86E5-4E03387F376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4" y="3249"/>
              <a:ext cx="0" cy="139"/>
            </a:xfrm>
            <a:prstGeom prst="line">
              <a:avLst/>
            </a:prstGeom>
            <a:noFill/>
            <a:ln w="19080" cap="sq">
              <a:solidFill>
                <a:srgbClr val="7F7F7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6936" name="Line 72">
              <a:extLst>
                <a:ext uri="{FF2B5EF4-FFF2-40B4-BE49-F238E27FC236}">
                  <a16:creationId xmlns:a16="http://schemas.microsoft.com/office/drawing/2014/main" id="{9A10811F-CA05-4A6D-989A-E7A65BD57B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33" y="3443"/>
              <a:ext cx="0" cy="139"/>
            </a:xfrm>
            <a:prstGeom prst="line">
              <a:avLst/>
            </a:prstGeom>
            <a:noFill/>
            <a:ln w="19080" cap="sq">
              <a:solidFill>
                <a:srgbClr val="7F7F7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36937" name="Group 73">
            <a:extLst>
              <a:ext uri="{FF2B5EF4-FFF2-40B4-BE49-F238E27FC236}">
                <a16:creationId xmlns:a16="http://schemas.microsoft.com/office/drawing/2014/main" id="{3B4A68DF-2EB2-4B1F-A074-2537A9058796}"/>
              </a:ext>
            </a:extLst>
          </p:cNvPr>
          <p:cNvGrpSpPr>
            <a:grpSpLocks/>
          </p:cNvGrpSpPr>
          <p:nvPr/>
        </p:nvGrpSpPr>
        <p:grpSpPr bwMode="auto">
          <a:xfrm>
            <a:off x="6959600" y="5157789"/>
            <a:ext cx="133350" cy="528637"/>
            <a:chOff x="3424" y="3249"/>
            <a:chExt cx="84" cy="333"/>
          </a:xfrm>
        </p:grpSpPr>
        <p:sp>
          <p:nvSpPr>
            <p:cNvPr id="36938" name="Freeform 74">
              <a:extLst>
                <a:ext uri="{FF2B5EF4-FFF2-40B4-BE49-F238E27FC236}">
                  <a16:creationId xmlns:a16="http://schemas.microsoft.com/office/drawing/2014/main" id="{B9FCDC88-C54C-48A1-B690-68116EAF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3358"/>
              <a:ext cx="84" cy="63"/>
            </a:xfrm>
            <a:custGeom>
              <a:avLst/>
              <a:gdLst>
                <a:gd name="G0" fmla="+- 45588 0 0"/>
                <a:gd name="G1" fmla="+- 1 0 0"/>
                <a:gd name="G2" fmla="+- 1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T0" fmla="*/ 0 w 149225"/>
                <a:gd name="T1" fmla="*/ 111125 h 111125"/>
                <a:gd name="T2" fmla="*/ 47625 w 149225"/>
                <a:gd name="T3" fmla="*/ 38100 h 111125"/>
                <a:gd name="T4" fmla="*/ 95250 w 149225"/>
                <a:gd name="T5" fmla="*/ 79375 h 111125"/>
                <a:gd name="T6" fmla="*/ 149225 w 149225"/>
                <a:gd name="T7" fmla="*/ 0 h 11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noFill/>
            <a:ln w="19080" cap="flat">
              <a:solidFill>
                <a:srgbClr val="7F7F7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6939" name="Freeform 75">
              <a:extLst>
                <a:ext uri="{FF2B5EF4-FFF2-40B4-BE49-F238E27FC236}">
                  <a16:creationId xmlns:a16="http://schemas.microsoft.com/office/drawing/2014/main" id="{73B8D9A7-CBF6-44C7-A310-59C4B5105D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24" y="3392"/>
              <a:ext cx="84" cy="63"/>
            </a:xfrm>
            <a:custGeom>
              <a:avLst/>
              <a:gdLst>
                <a:gd name="G0" fmla="+- 45588 0 0"/>
                <a:gd name="G1" fmla="+- 1 0 0"/>
                <a:gd name="G2" fmla="+- 1 0 0"/>
                <a:gd name="G3" fmla="+- 1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T0" fmla="*/ 0 w 149225"/>
                <a:gd name="T1" fmla="*/ 111125 h 111125"/>
                <a:gd name="T2" fmla="*/ 47625 w 149225"/>
                <a:gd name="T3" fmla="*/ 38100 h 111125"/>
                <a:gd name="T4" fmla="*/ 95250 w 149225"/>
                <a:gd name="T5" fmla="*/ 79375 h 111125"/>
                <a:gd name="T6" fmla="*/ 149225 w 149225"/>
                <a:gd name="T7" fmla="*/ 0 h 11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9225" h="111125">
                  <a:moveTo>
                    <a:pt x="0" y="111125"/>
                  </a:moveTo>
                  <a:cubicBezTo>
                    <a:pt x="15875" y="77258"/>
                    <a:pt x="31750" y="43392"/>
                    <a:pt x="47625" y="38100"/>
                  </a:cubicBezTo>
                  <a:cubicBezTo>
                    <a:pt x="63500" y="32808"/>
                    <a:pt x="78317" y="85725"/>
                    <a:pt x="95250" y="79375"/>
                  </a:cubicBezTo>
                  <a:cubicBezTo>
                    <a:pt x="112183" y="73025"/>
                    <a:pt x="130704" y="36512"/>
                    <a:pt x="149225" y="0"/>
                  </a:cubicBezTo>
                </a:path>
              </a:pathLst>
            </a:custGeom>
            <a:noFill/>
            <a:ln w="19080" cap="flat">
              <a:solidFill>
                <a:srgbClr val="7F7F7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6940" name="Line 76">
              <a:extLst>
                <a:ext uri="{FF2B5EF4-FFF2-40B4-BE49-F238E27FC236}">
                  <a16:creationId xmlns:a16="http://schemas.microsoft.com/office/drawing/2014/main" id="{832BAA60-FA41-4938-84F1-FF4FC812559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8" y="3249"/>
              <a:ext cx="0" cy="139"/>
            </a:xfrm>
            <a:prstGeom prst="line">
              <a:avLst/>
            </a:prstGeom>
            <a:noFill/>
            <a:ln w="19080" cap="sq">
              <a:solidFill>
                <a:srgbClr val="7F7F7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36941" name="Line 77">
              <a:extLst>
                <a:ext uri="{FF2B5EF4-FFF2-40B4-BE49-F238E27FC236}">
                  <a16:creationId xmlns:a16="http://schemas.microsoft.com/office/drawing/2014/main" id="{ED43D2CA-B654-4B82-BEB1-F7D6C703FAA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67" y="3443"/>
              <a:ext cx="0" cy="139"/>
            </a:xfrm>
            <a:prstGeom prst="line">
              <a:avLst/>
            </a:prstGeom>
            <a:noFill/>
            <a:ln w="19080" cap="sq">
              <a:solidFill>
                <a:srgbClr val="7F7F7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36942" name="AutoShape 78">
            <a:extLst>
              <a:ext uri="{FF2B5EF4-FFF2-40B4-BE49-F238E27FC236}">
                <a16:creationId xmlns:a16="http://schemas.microsoft.com/office/drawing/2014/main" id="{41DAAE79-A5BD-40D1-805D-54FF92945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5589588"/>
            <a:ext cx="1655762" cy="576262"/>
          </a:xfrm>
          <a:prstGeom prst="roundRect">
            <a:avLst>
              <a:gd name="adj" fmla="val 16667"/>
            </a:avLst>
          </a:prstGeom>
          <a:solidFill>
            <a:srgbClr val="4F81BD">
              <a:alpha val="20000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pic>
        <p:nvPicPr>
          <p:cNvPr id="36943" name="Picture 79">
            <a:extLst>
              <a:ext uri="{FF2B5EF4-FFF2-40B4-BE49-F238E27FC236}">
                <a16:creationId xmlns:a16="http://schemas.microsoft.com/office/drawing/2014/main" id="{08A6EB33-35F8-48E5-9CF5-1A61418A3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847528" y="4366494"/>
            <a:ext cx="2798412" cy="5746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944" name="Picture 80">
            <a:extLst>
              <a:ext uri="{FF2B5EF4-FFF2-40B4-BE49-F238E27FC236}">
                <a16:creationId xmlns:a16="http://schemas.microsoft.com/office/drawing/2014/main" id="{F34F308C-D1CC-495B-B22D-F279283A3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15493" y="4307336"/>
            <a:ext cx="1692275" cy="2218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6945" name="Text Box 81">
            <a:extLst>
              <a:ext uri="{FF2B5EF4-FFF2-40B4-BE49-F238E27FC236}">
                <a16:creationId xmlns:a16="http://schemas.microsoft.com/office/drawing/2014/main" id="{B85C51DD-C028-4D75-A727-7B8AB9C132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8376" y="71438"/>
            <a:ext cx="8143875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>
                <a:solidFill>
                  <a:srgbClr val="558ED5"/>
                </a:solidFill>
                <a:ea typeface="Microsoft YaHei" panose="020B0503020204020204" pitchFamily="34" charset="-122"/>
              </a:rPr>
              <a:t>Terminamos de construir la </a:t>
            </a:r>
            <a:r>
              <a:rPr lang="es-AR" altLang="es-AR" sz="4400" b="1">
                <a:solidFill>
                  <a:srgbClr val="558ED5"/>
                </a:solidFill>
                <a:ea typeface="Microsoft YaHei" panose="020B0503020204020204" pitchFamily="34" charset="-122"/>
              </a:rPr>
              <a:t>IVT</a:t>
            </a:r>
          </a:p>
        </p:txBody>
      </p:sp>
      <p:pic>
        <p:nvPicPr>
          <p:cNvPr id="36948" name="Picture 84">
            <a:extLst>
              <a:ext uri="{FF2B5EF4-FFF2-40B4-BE49-F238E27FC236}">
                <a16:creationId xmlns:a16="http://schemas.microsoft.com/office/drawing/2014/main" id="{1C857215-3418-4ABB-B292-230BE455B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676" b="33676"/>
          <a:stretch/>
        </p:blipFill>
        <p:spPr bwMode="auto">
          <a:xfrm>
            <a:off x="689910" y="5336043"/>
            <a:ext cx="3709054" cy="66674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36949" name="AutoShape 85">
            <a:extLst>
              <a:ext uri="{FF2B5EF4-FFF2-40B4-BE49-F238E27FC236}">
                <a16:creationId xmlns:a16="http://schemas.microsoft.com/office/drawing/2014/main" id="{EECAA9D8-95B6-431D-9C2A-BFCB48AB10D1}"/>
              </a:ext>
            </a:extLst>
          </p:cNvPr>
          <p:cNvSpPr>
            <a:spLocks/>
          </p:cNvSpPr>
          <p:nvPr/>
        </p:nvSpPr>
        <p:spPr bwMode="auto">
          <a:xfrm>
            <a:off x="3143251" y="765176"/>
            <a:ext cx="360363" cy="2735263"/>
          </a:xfrm>
          <a:prstGeom prst="leftBrace">
            <a:avLst>
              <a:gd name="adj1" fmla="val 63252"/>
              <a:gd name="adj2" fmla="val 50000"/>
            </a:avLst>
          </a:prstGeom>
          <a:noFill/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6950" name="Text Box 86">
            <a:extLst>
              <a:ext uri="{FF2B5EF4-FFF2-40B4-BE49-F238E27FC236}">
                <a16:creationId xmlns:a16="http://schemas.microsoft.com/office/drawing/2014/main" id="{67B9EA78-392E-4E4B-B230-3D6E54B64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9151" y="1628775"/>
            <a:ext cx="1692275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dirty="0"/>
              <a:t>Interrupciones/excepciones</a:t>
            </a:r>
          </a:p>
          <a:p>
            <a:pPr algn="ctr" eaLnBrk="1" hangingPunct="1">
              <a:buClrTx/>
              <a:buFontTx/>
              <a:buNone/>
            </a:pPr>
            <a:r>
              <a:rPr lang="es-AR" altLang="es-AR" dirty="0"/>
              <a:t>CORTEX M0+</a:t>
            </a:r>
          </a:p>
          <a:p>
            <a:pPr algn="ctr" eaLnBrk="1" hangingPunct="1">
              <a:buClrTx/>
              <a:buFontTx/>
              <a:buNone/>
            </a:pPr>
            <a:r>
              <a:rPr lang="es-AR" altLang="es-AR" dirty="0"/>
              <a:t>(hasta </a:t>
            </a:r>
            <a:r>
              <a:rPr lang="es-AR" altLang="es-AR" dirty="0" err="1"/>
              <a:t>Systick</a:t>
            </a:r>
            <a:r>
              <a:rPr lang="es-AR" altLang="es-AR" dirty="0"/>
              <a:t>)</a:t>
            </a:r>
          </a:p>
        </p:txBody>
      </p:sp>
      <p:pic>
        <p:nvPicPr>
          <p:cNvPr id="89" name="Picture 2" descr="Imagen relacionada">
            <a:extLst>
              <a:ext uri="{FF2B5EF4-FFF2-40B4-BE49-F238E27FC236}">
                <a16:creationId xmlns:a16="http://schemas.microsoft.com/office/drawing/2014/main" id="{FAEC7E11-5B7F-4A3C-908A-95C75A40E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3" y="1095115"/>
            <a:ext cx="1982706" cy="3002325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ribl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1" name="Imagen 90" descr="Tabla&#10;&#10;Descripción generada automáticamente">
            <a:extLst>
              <a:ext uri="{FF2B5EF4-FFF2-40B4-BE49-F238E27FC236}">
                <a16:creationId xmlns:a16="http://schemas.microsoft.com/office/drawing/2014/main" id="{31D22A30-9847-4492-B727-500274FFD65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47347"/>
          <a:stretch/>
        </p:blipFill>
        <p:spPr>
          <a:xfrm>
            <a:off x="9652000" y="1321028"/>
            <a:ext cx="2350120" cy="466129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6947" name="AutoShape 83">
            <a:extLst>
              <a:ext uri="{FF2B5EF4-FFF2-40B4-BE49-F238E27FC236}">
                <a16:creationId xmlns:a16="http://schemas.microsoft.com/office/drawing/2014/main" id="{78E780B4-D45C-4732-9EE6-1B9FF56ACB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0616" y="1992512"/>
            <a:ext cx="431800" cy="144462"/>
          </a:xfrm>
          <a:prstGeom prst="left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90" name="AutoShape 83">
            <a:extLst>
              <a:ext uri="{FF2B5EF4-FFF2-40B4-BE49-F238E27FC236}">
                <a16:creationId xmlns:a16="http://schemas.microsoft.com/office/drawing/2014/main" id="{E7A3A44E-A12C-4EDA-83AA-3275E254C7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0616" y="5813426"/>
            <a:ext cx="431800" cy="144462"/>
          </a:xfrm>
          <a:prstGeom prst="left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93" name="AutoShape 83">
            <a:extLst>
              <a:ext uri="{FF2B5EF4-FFF2-40B4-BE49-F238E27FC236}">
                <a16:creationId xmlns:a16="http://schemas.microsoft.com/office/drawing/2014/main" id="{D7B9B06F-2080-4118-88DF-62D9E1F52703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273106" y="5876927"/>
            <a:ext cx="431800" cy="144462"/>
          </a:xfrm>
          <a:prstGeom prst="leftArrow">
            <a:avLst>
              <a:gd name="adj1" fmla="val 50000"/>
              <a:gd name="adj2" fmla="val 49997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1365528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fill="hold" nodeType="click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56" presetClass="path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1.48148E-6 L -0.19531 0.40533 " rAng="0" ptsTypes="AA">
                                      <p:cBhvr additive="repl">
                                        <p:cTn id="20" dur="2000" fill="hold"/>
                                        <p:tgtEl>
                                          <p:spTgt spid="36926"/>
                                        </p:tgtEl>
                                      </p:cBhvr>
                                      <p:rCtr x="-9766" y="20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fill="hold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 additive="repl"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35" presetClass="path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-0.17448 0.27084 " rAng="0" ptsTypes="AA">
                                      <p:cBhvr additive="repl">
                                        <p:cTn id="41" dur="2000" fill="hold"/>
                                        <p:tgtEl>
                                          <p:spTgt spid="36928"/>
                                        </p:tgtEl>
                                      </p:cBhvr>
                                      <p:rCtr x="-8724" y="135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 additive="repl">
                                        <p:cTn id="46" dur="500"/>
                                        <p:tgtEl>
                                          <p:spTgt spid="36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53" presetID="1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 additive="repl"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63" presetClass="path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96296E-6 L 0.24297 0.21111 " rAng="0" ptsTypes="AA">
                                      <p:cBhvr additive="repl">
                                        <p:cTn id="63" dur="2000" fill="hold"/>
                                        <p:tgtEl>
                                          <p:spTgt spid="36944"/>
                                        </p:tgtEl>
                                      </p:cBhvr>
                                      <p:rCtr x="12148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947" grpId="0" animBg="1"/>
      <p:bldP spid="90" grpId="0" animBg="1"/>
      <p:bldP spid="9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4" name="Text Box 66">
            <a:extLst>
              <a:ext uri="{FF2B5EF4-FFF2-40B4-BE49-F238E27FC236}">
                <a16:creationId xmlns:a16="http://schemas.microsoft.com/office/drawing/2014/main" id="{1ADD606D-E38C-4A94-A12F-BFD1E50E2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481" y="229170"/>
            <a:ext cx="10369152" cy="71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Tabla de vectores de interrupción: </a:t>
            </a:r>
            <a:r>
              <a:rPr lang="es-AR" altLang="es-AR" sz="4400" dirty="0">
                <a:solidFill>
                  <a:srgbClr val="FF0000"/>
                </a:solidFill>
                <a:latin typeface="AR CENA" panose="02000000000000000000" pitchFamily="2" charset="0"/>
                <a:ea typeface="Microsoft YaHei" panose="020B0503020204020204" pitchFamily="34" charset="-122"/>
              </a:rPr>
              <a:t>Resumen</a:t>
            </a:r>
          </a:p>
        </p:txBody>
      </p:sp>
      <p:sp>
        <p:nvSpPr>
          <p:cNvPr id="9" name="Text Box 1">
            <a:extLst>
              <a:ext uri="{FF2B5EF4-FFF2-40B4-BE49-F238E27FC236}">
                <a16:creationId xmlns:a16="http://schemas.microsoft.com/office/drawing/2014/main" id="{94A606A4-B26D-45DC-B7B9-8BA2CE1A7E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1344" y="1163076"/>
            <a:ext cx="8352928" cy="514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342900" indent="-342900" algn="just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s-AR" altLang="es-AR" sz="2400" dirty="0">
                <a:solidFill>
                  <a:schemeClr val="tx1"/>
                </a:solidFill>
                <a:latin typeface="Arial" panose="020B0604020202020204" pitchFamily="34" charset="0"/>
              </a:rPr>
              <a:t>Es una tabla de punteros a funciones que reciben </a:t>
            </a:r>
            <a:r>
              <a:rPr lang="es-AR" altLang="es-A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void</a:t>
            </a:r>
            <a:r>
              <a:rPr lang="es-AR" altLang="es-AR" sz="2400" dirty="0">
                <a:solidFill>
                  <a:schemeClr val="tx1"/>
                </a:solidFill>
                <a:latin typeface="Arial" panose="020B0604020202020204" pitchFamily="34" charset="0"/>
              </a:rPr>
              <a:t> y devuelven </a:t>
            </a:r>
            <a:r>
              <a:rPr lang="es-AR" altLang="es-A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void</a:t>
            </a:r>
            <a:endParaRPr lang="es-AR" altLang="es-AR" sz="24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342900" indent="-342900" algn="just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s-AR" altLang="es-AR" sz="2400" dirty="0">
                <a:solidFill>
                  <a:schemeClr val="tx1"/>
                </a:solidFill>
                <a:latin typeface="Arial" panose="020B0604020202020204" pitchFamily="34" charset="0"/>
              </a:rPr>
              <a:t>Existen tantos punteros en esa tabla como interrupciones tenga disponible el MCU.</a:t>
            </a:r>
          </a:p>
          <a:p>
            <a:pPr marL="342900" indent="-342900" algn="just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s-AR" altLang="es-AR" sz="2400" b="1" dirty="0">
                <a:solidFill>
                  <a:schemeClr val="tx1"/>
                </a:solidFill>
                <a:latin typeface="Arial" panose="020B0604020202020204" pitchFamily="34" charset="0"/>
              </a:rPr>
              <a:t>El orden dentro de esa tabla la establece el fabricante y es inamovible</a:t>
            </a:r>
            <a:r>
              <a:rPr lang="es-AR" altLang="es-AR" sz="2400" dirty="0">
                <a:solidFill>
                  <a:schemeClr val="tx1"/>
                </a:solidFill>
                <a:latin typeface="Arial" panose="020B0604020202020204" pitchFamily="34" charset="0"/>
              </a:rPr>
              <a:t>.</a:t>
            </a:r>
          </a:p>
          <a:p>
            <a:pPr marL="342900" indent="-342900" algn="just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s-AR" altLang="es-AR" sz="2400" dirty="0">
                <a:solidFill>
                  <a:schemeClr val="tx1"/>
                </a:solidFill>
                <a:latin typeface="Arial" panose="020B0604020202020204" pitchFamily="34" charset="0"/>
              </a:rPr>
              <a:t>Cada uno de esos vectores (punteros), apuntan a la función de interrupción que atiende ese evento.</a:t>
            </a:r>
          </a:p>
          <a:p>
            <a:pPr marL="342900" indent="-342900" algn="just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s-AR" altLang="es-AR" sz="2400" b="1" dirty="0">
                <a:solidFill>
                  <a:schemeClr val="tx1"/>
                </a:solidFill>
                <a:latin typeface="Arial" panose="020B0604020202020204" pitchFamily="34" charset="0"/>
              </a:rPr>
              <a:t>Los nombres de cada función de interrupción los provee el fabricante en un archivo .c </a:t>
            </a:r>
            <a:r>
              <a:rPr lang="es-AR" altLang="es-AR" sz="2400" dirty="0">
                <a:solidFill>
                  <a:schemeClr val="tx1"/>
                </a:solidFill>
                <a:latin typeface="Arial" panose="020B0604020202020204" pitchFamily="34" charset="0"/>
              </a:rPr>
              <a:t>(cr_startup_lpc84x.c). El </a:t>
            </a:r>
            <a:r>
              <a:rPr lang="es-AR" altLang="es-AR" sz="2400" dirty="0" err="1">
                <a:solidFill>
                  <a:schemeClr val="tx1"/>
                </a:solidFill>
                <a:latin typeface="Arial" panose="020B0604020202020204" pitchFamily="34" charset="0"/>
              </a:rPr>
              <a:t>wizard</a:t>
            </a:r>
            <a:r>
              <a:rPr lang="es-AR" altLang="es-AR" sz="2400" dirty="0">
                <a:solidFill>
                  <a:schemeClr val="tx1"/>
                </a:solidFill>
                <a:latin typeface="Arial" panose="020B0604020202020204" pitchFamily="34" charset="0"/>
              </a:rPr>
              <a:t> para crear proyectos lo incluye por defecto.</a:t>
            </a:r>
          </a:p>
        </p:txBody>
      </p:sp>
      <p:pic>
        <p:nvPicPr>
          <p:cNvPr id="10" name="Picture 2" descr="Imagen relacionada">
            <a:extLst>
              <a:ext uri="{FF2B5EF4-FFF2-40B4-BE49-F238E27FC236}">
                <a16:creationId xmlns:a16="http://schemas.microsoft.com/office/drawing/2014/main" id="{A766F9F2-5995-465B-A5DF-30DE71094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9173" y="1342764"/>
            <a:ext cx="2755460" cy="4172472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ribl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87">
            <a:extLst>
              <a:ext uri="{FF2B5EF4-FFF2-40B4-BE49-F238E27FC236}">
                <a16:creationId xmlns:a16="http://schemas.microsoft.com/office/drawing/2014/main" id="{ACF4F1F5-3DDA-492E-95BF-57D7B916B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47445" y="5784186"/>
            <a:ext cx="970968" cy="303213"/>
          </a:xfrm>
          <a:prstGeom prst="homePlate">
            <a:avLst>
              <a:gd name="adj" fmla="val 50000"/>
            </a:avLst>
          </a:prstGeom>
          <a:solidFill>
            <a:srgbClr val="4F81BD">
              <a:alpha val="20999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1100" dirty="0"/>
              <a:t>IVT en el h</a:t>
            </a:r>
          </a:p>
        </p:txBody>
      </p:sp>
      <p:sp>
        <p:nvSpPr>
          <p:cNvPr id="11" name="Marcador de fecha 1">
            <a:extLst>
              <a:ext uri="{FF2B5EF4-FFF2-40B4-BE49-F238E27FC236}">
                <a16:creationId xmlns:a16="http://schemas.microsoft.com/office/drawing/2014/main" id="{293C886D-5E26-44B5-9248-C6792EAB3C1F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2" name="Marcador de número de diapositiva 3">
            <a:extLst>
              <a:ext uri="{FF2B5EF4-FFF2-40B4-BE49-F238E27FC236}">
                <a16:creationId xmlns:a16="http://schemas.microsoft.com/office/drawing/2014/main" id="{0484DCA0-319D-46BB-931F-7A303C763CAB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31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3" name="Marcador de pie de página 2">
            <a:extLst>
              <a:ext uri="{FF2B5EF4-FFF2-40B4-BE49-F238E27FC236}">
                <a16:creationId xmlns:a16="http://schemas.microsoft.com/office/drawing/2014/main" id="{BFF1A2C0-2CE0-4258-ACE8-E7D32349F339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88346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4" name="Text Box 66">
            <a:extLst>
              <a:ext uri="{FF2B5EF4-FFF2-40B4-BE49-F238E27FC236}">
                <a16:creationId xmlns:a16="http://schemas.microsoft.com/office/drawing/2014/main" id="{1ADD606D-E38C-4A94-A12F-BFD1E50E2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15481" y="229170"/>
            <a:ext cx="10369152" cy="71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Tabla de vectores de interrupción: </a:t>
            </a:r>
            <a:r>
              <a:rPr lang="es-AR" altLang="es-AR" sz="4400" dirty="0">
                <a:solidFill>
                  <a:srgbClr val="FF0000"/>
                </a:solidFill>
                <a:latin typeface="AR CENA" panose="02000000000000000000" pitchFamily="2" charset="0"/>
                <a:ea typeface="Microsoft YaHei" panose="020B0503020204020204" pitchFamily="34" charset="-122"/>
              </a:rPr>
              <a:t>Resumen</a:t>
            </a:r>
          </a:p>
        </p:txBody>
      </p:sp>
      <p:pic>
        <p:nvPicPr>
          <p:cNvPr id="10" name="Picture 2" descr="Imagen relacionada">
            <a:extLst>
              <a:ext uri="{FF2B5EF4-FFF2-40B4-BE49-F238E27FC236}">
                <a16:creationId xmlns:a16="http://schemas.microsoft.com/office/drawing/2014/main" id="{A766F9F2-5995-465B-A5DF-30DE71094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3894" y="1121405"/>
            <a:ext cx="2755460" cy="4172472"/>
          </a:xfrm>
          <a:prstGeom prst="rect">
            <a:avLst/>
          </a:prstGeom>
          <a:noFill/>
          <a:ln w="57150">
            <a:solidFill>
              <a:schemeClr val="accent1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01600" prst="rible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>
            <a:extLst>
              <a:ext uri="{FF2B5EF4-FFF2-40B4-BE49-F238E27FC236}">
                <a16:creationId xmlns:a16="http://schemas.microsoft.com/office/drawing/2014/main" id="{4F1840D0-B8A7-462F-88DB-AB9B20B4F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30421" y="969299"/>
            <a:ext cx="5701563" cy="511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AutoShape 87">
            <a:extLst>
              <a:ext uri="{FF2B5EF4-FFF2-40B4-BE49-F238E27FC236}">
                <a16:creationId xmlns:a16="http://schemas.microsoft.com/office/drawing/2014/main" id="{F7C8BD72-8067-4728-8988-CC9523E8B3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5913" y="5784186"/>
            <a:ext cx="952500" cy="303213"/>
          </a:xfrm>
          <a:prstGeom prst="homePlate">
            <a:avLst>
              <a:gd name="adj" fmla="val 50000"/>
            </a:avLst>
          </a:prstGeom>
          <a:solidFill>
            <a:srgbClr val="4F81BD">
              <a:alpha val="20999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1100"/>
              <a:t>WEAK</a:t>
            </a:r>
          </a:p>
        </p:txBody>
      </p:sp>
      <p:sp>
        <p:nvSpPr>
          <p:cNvPr id="17" name="Globo: flecha izquierda 16">
            <a:extLst>
              <a:ext uri="{FF2B5EF4-FFF2-40B4-BE49-F238E27FC236}">
                <a16:creationId xmlns:a16="http://schemas.microsoft.com/office/drawing/2014/main" id="{D3D43633-2B28-42BF-9368-3467CAD807CB}"/>
              </a:ext>
            </a:extLst>
          </p:cNvPr>
          <p:cNvSpPr/>
          <p:nvPr/>
        </p:nvSpPr>
        <p:spPr bwMode="auto">
          <a:xfrm>
            <a:off x="5591944" y="2036988"/>
            <a:ext cx="3096344" cy="2341305"/>
          </a:xfrm>
          <a:prstGeom prst="leftArrowCallout">
            <a:avLst>
              <a:gd name="adj1" fmla="val 25000"/>
              <a:gd name="adj2" fmla="val 25000"/>
              <a:gd name="adj3" fmla="val 30804"/>
              <a:gd name="adj4" fmla="val 64977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kumimoji="0" lang="es-A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Fragmento</a:t>
            </a:r>
            <a:r>
              <a:rPr kumimoji="0" lang="es-AR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de código extraído </a:t>
            </a:r>
            <a:r>
              <a:rPr lang="es-AR" sz="2400" i="1" dirty="0">
                <a:solidFill>
                  <a:schemeClr val="tx1"/>
                </a:solidFill>
                <a:latin typeface="Times New Roman" panose="02020603050405020304" pitchFamily="18" charset="0"/>
                <a:ea typeface="Microsoft YaHei" panose="020B0503020204020204" pitchFamily="34" charset="-122"/>
              </a:rPr>
              <a:t>del archivo </a:t>
            </a:r>
            <a:r>
              <a:rPr lang="es-AR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Microsoft YaHei" panose="020B0503020204020204" pitchFamily="34" charset="-122"/>
              </a:rPr>
              <a:t>cr_startup_lpc84x.c</a:t>
            </a:r>
            <a:r>
              <a:rPr lang="es-AR" sz="2400" i="1" dirty="0">
                <a:solidFill>
                  <a:schemeClr val="tx1"/>
                </a:solidFill>
                <a:latin typeface="Times New Roman" panose="02020603050405020304" pitchFamily="18" charset="0"/>
                <a:ea typeface="Microsoft YaHei" panose="020B0503020204020204" pitchFamily="34" charset="-122"/>
              </a:rPr>
              <a:t>   </a:t>
            </a:r>
            <a:endParaRPr kumimoji="0" lang="es-AR" sz="36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9" name="Marcador de fecha 1">
            <a:extLst>
              <a:ext uri="{FF2B5EF4-FFF2-40B4-BE49-F238E27FC236}">
                <a16:creationId xmlns:a16="http://schemas.microsoft.com/office/drawing/2014/main" id="{E240F615-225F-4EDF-984B-EB9DB76A7589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1" name="Marcador de número de diapositiva 3">
            <a:extLst>
              <a:ext uri="{FF2B5EF4-FFF2-40B4-BE49-F238E27FC236}">
                <a16:creationId xmlns:a16="http://schemas.microsoft.com/office/drawing/2014/main" id="{DF1A9278-72A4-40E0-AE5F-D467978B945C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32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3" name="Marcador de pie de página 2">
            <a:extLst>
              <a:ext uri="{FF2B5EF4-FFF2-40B4-BE49-F238E27FC236}">
                <a16:creationId xmlns:a16="http://schemas.microsoft.com/office/drawing/2014/main" id="{05883512-D923-4B50-8189-4DC5BA0F146D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592382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34" name="Text Box 66">
            <a:extLst>
              <a:ext uri="{FF2B5EF4-FFF2-40B4-BE49-F238E27FC236}">
                <a16:creationId xmlns:a16="http://schemas.microsoft.com/office/drawing/2014/main" id="{1ADD606D-E38C-4A94-A12F-BFD1E50E26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31505" y="229170"/>
            <a:ext cx="9221714" cy="71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El modificador </a:t>
            </a:r>
            <a:r>
              <a:rPr lang="es-AR" altLang="es-AR" sz="4400" dirty="0">
                <a:solidFill>
                  <a:srgbClr val="FF0000"/>
                </a:solidFill>
                <a:ea typeface="Microsoft YaHei" panose="020B0503020204020204" pitchFamily="34" charset="-122"/>
              </a:rPr>
              <a:t>WEAK</a:t>
            </a: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 y su uso en la IVT</a:t>
            </a:r>
          </a:p>
        </p:txBody>
      </p:sp>
      <p:sp>
        <p:nvSpPr>
          <p:cNvPr id="74" name="Rectangle 69">
            <a:extLst>
              <a:ext uri="{FF2B5EF4-FFF2-40B4-BE49-F238E27FC236}">
                <a16:creationId xmlns:a16="http://schemas.microsoft.com/office/drawing/2014/main" id="{44401159-CF93-442F-9BC5-2D0CF8BCA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5651" y="1196753"/>
            <a:ext cx="7921625" cy="3849388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dirty="0">
                <a:latin typeface="Arial" panose="020B0604020202020204" pitchFamily="34" charset="0"/>
              </a:rPr>
              <a:t>//************************************************************************************</a:t>
            </a:r>
          </a:p>
          <a:p>
            <a:pPr eaLnBrk="1" hangingPunct="1">
              <a:spcBef>
                <a:spcPts val="1200"/>
              </a:spcBef>
              <a:buClrTx/>
              <a:buFontTx/>
              <a:buNone/>
            </a:pPr>
            <a:r>
              <a:rPr lang="es-AR" altLang="es-AR" dirty="0">
                <a:latin typeface="Arial" panose="020B0604020202020204" pitchFamily="34" charset="0"/>
              </a:rPr>
              <a:t>Forward </a:t>
            </a:r>
            <a:r>
              <a:rPr lang="es-AR" altLang="es-AR" dirty="0" err="1">
                <a:latin typeface="Arial" panose="020B0604020202020204" pitchFamily="34" charset="0"/>
              </a:rPr>
              <a:t>declaration</a:t>
            </a:r>
            <a:r>
              <a:rPr lang="es-AR" altLang="es-AR" dirty="0">
                <a:latin typeface="Arial" panose="020B0604020202020204" pitchFamily="34" charset="0"/>
              </a:rPr>
              <a:t> </a:t>
            </a:r>
            <a:r>
              <a:rPr lang="es-AR" altLang="es-AR" dirty="0" err="1">
                <a:latin typeface="Arial" panose="020B0604020202020204" pitchFamily="34" charset="0"/>
              </a:rPr>
              <a:t>of</a:t>
            </a:r>
            <a:r>
              <a:rPr lang="es-AR" altLang="es-AR" dirty="0">
                <a:latin typeface="Arial" panose="020B0604020202020204" pitchFamily="34" charset="0"/>
              </a:rPr>
              <a:t> </a:t>
            </a:r>
            <a:r>
              <a:rPr lang="es-AR" altLang="es-AR" dirty="0" err="1">
                <a:latin typeface="Arial" panose="020B0604020202020204" pitchFamily="34" charset="0"/>
              </a:rPr>
              <a:t>the</a:t>
            </a:r>
            <a:r>
              <a:rPr lang="es-AR" altLang="es-AR" dirty="0">
                <a:latin typeface="Arial" panose="020B0604020202020204" pitchFamily="34" charset="0"/>
              </a:rPr>
              <a:t> default handlers. </a:t>
            </a:r>
            <a:r>
              <a:rPr lang="es-AR" altLang="es-AR" dirty="0" err="1">
                <a:latin typeface="Arial" panose="020B0604020202020204" pitchFamily="34" charset="0"/>
              </a:rPr>
              <a:t>These</a:t>
            </a:r>
            <a:r>
              <a:rPr lang="es-AR" altLang="es-AR" dirty="0">
                <a:latin typeface="Arial" panose="020B0604020202020204" pitchFamily="34" charset="0"/>
              </a:rPr>
              <a:t> are </a:t>
            </a:r>
            <a:r>
              <a:rPr lang="es-AR" altLang="es-AR" dirty="0" err="1">
                <a:latin typeface="Arial" panose="020B0604020202020204" pitchFamily="34" charset="0"/>
              </a:rPr>
              <a:t>aliased</a:t>
            </a:r>
            <a:r>
              <a:rPr lang="es-AR" altLang="es-AR" dirty="0">
                <a:latin typeface="Arial" panose="020B0604020202020204" pitchFamily="34" charset="0"/>
              </a:rPr>
              <a:t>.  </a:t>
            </a:r>
            <a:r>
              <a:rPr lang="es-AR" altLang="es-AR" dirty="0" err="1">
                <a:latin typeface="Arial" panose="020B0604020202020204" pitchFamily="34" charset="0"/>
              </a:rPr>
              <a:t>When</a:t>
            </a:r>
            <a:r>
              <a:rPr lang="es-AR" altLang="es-AR" dirty="0">
                <a:latin typeface="Arial" panose="020B0604020202020204" pitchFamily="34" charset="0"/>
              </a:rPr>
              <a:t> </a:t>
            </a:r>
            <a:r>
              <a:rPr lang="es-AR" altLang="es-AR" dirty="0" err="1">
                <a:latin typeface="Arial" panose="020B0604020202020204" pitchFamily="34" charset="0"/>
              </a:rPr>
              <a:t>the</a:t>
            </a:r>
            <a:r>
              <a:rPr lang="es-AR" altLang="es-AR" dirty="0">
                <a:latin typeface="Arial" panose="020B0604020202020204" pitchFamily="34" charset="0"/>
              </a:rPr>
              <a:t> </a:t>
            </a:r>
            <a:r>
              <a:rPr lang="es-AR" altLang="es-AR" dirty="0" err="1">
                <a:latin typeface="Arial" panose="020B0604020202020204" pitchFamily="34" charset="0"/>
              </a:rPr>
              <a:t>application</a:t>
            </a:r>
            <a:r>
              <a:rPr lang="es-AR" altLang="es-AR" dirty="0">
                <a:latin typeface="Arial" panose="020B0604020202020204" pitchFamily="34" charset="0"/>
              </a:rPr>
              <a:t> defines a handler (</a:t>
            </a:r>
            <a:r>
              <a:rPr lang="es-AR" altLang="es-AR" dirty="0" err="1">
                <a:latin typeface="Arial" panose="020B0604020202020204" pitchFamily="34" charset="0"/>
              </a:rPr>
              <a:t>with</a:t>
            </a:r>
            <a:r>
              <a:rPr lang="es-AR" altLang="es-AR" dirty="0">
                <a:latin typeface="Arial" panose="020B0604020202020204" pitchFamily="34" charset="0"/>
              </a:rPr>
              <a:t> </a:t>
            </a:r>
            <a:r>
              <a:rPr lang="es-AR" altLang="es-AR" dirty="0" err="1">
                <a:latin typeface="Arial" panose="020B0604020202020204" pitchFamily="34" charset="0"/>
              </a:rPr>
              <a:t>the</a:t>
            </a:r>
            <a:r>
              <a:rPr lang="es-AR" altLang="es-AR" dirty="0">
                <a:latin typeface="Arial" panose="020B0604020202020204" pitchFamily="34" charset="0"/>
              </a:rPr>
              <a:t> </a:t>
            </a:r>
            <a:r>
              <a:rPr lang="es-AR" altLang="es-AR" dirty="0" err="1">
                <a:latin typeface="Arial" panose="020B0604020202020204" pitchFamily="34" charset="0"/>
              </a:rPr>
              <a:t>same</a:t>
            </a:r>
            <a:r>
              <a:rPr lang="es-AR" altLang="es-AR" dirty="0">
                <a:latin typeface="Arial" panose="020B0604020202020204" pitchFamily="34" charset="0"/>
              </a:rPr>
              <a:t> </a:t>
            </a:r>
            <a:r>
              <a:rPr lang="es-AR" altLang="es-AR" dirty="0" err="1">
                <a:latin typeface="Arial" panose="020B0604020202020204" pitchFamily="34" charset="0"/>
              </a:rPr>
              <a:t>name</a:t>
            </a:r>
            <a:r>
              <a:rPr lang="es-AR" altLang="es-AR" dirty="0">
                <a:latin typeface="Arial" panose="020B0604020202020204" pitchFamily="34" charset="0"/>
              </a:rPr>
              <a:t>), </a:t>
            </a:r>
            <a:r>
              <a:rPr lang="es-AR" altLang="es-AR" dirty="0" err="1">
                <a:latin typeface="Arial" panose="020B0604020202020204" pitchFamily="34" charset="0"/>
              </a:rPr>
              <a:t>this</a:t>
            </a:r>
            <a:r>
              <a:rPr lang="es-AR" altLang="es-AR" dirty="0">
                <a:latin typeface="Arial" panose="020B0604020202020204" pitchFamily="34" charset="0"/>
              </a:rPr>
              <a:t> </a:t>
            </a:r>
            <a:r>
              <a:rPr lang="es-AR" altLang="es-AR" dirty="0" err="1">
                <a:latin typeface="Arial" panose="020B0604020202020204" pitchFamily="34" charset="0"/>
              </a:rPr>
              <a:t>will</a:t>
            </a:r>
            <a:r>
              <a:rPr lang="es-AR" altLang="es-AR" dirty="0">
                <a:latin typeface="Arial" panose="020B0604020202020204" pitchFamily="34" charset="0"/>
              </a:rPr>
              <a:t> </a:t>
            </a:r>
            <a:r>
              <a:rPr lang="es-AR" altLang="es-AR" dirty="0" err="1">
                <a:latin typeface="Arial" panose="020B0604020202020204" pitchFamily="34" charset="0"/>
              </a:rPr>
              <a:t>automatically</a:t>
            </a:r>
            <a:r>
              <a:rPr lang="es-AR" altLang="es-AR" dirty="0">
                <a:latin typeface="Arial" panose="020B0604020202020204" pitchFamily="34" charset="0"/>
              </a:rPr>
              <a:t> </a:t>
            </a:r>
            <a:r>
              <a:rPr lang="es-AR" altLang="es-AR" dirty="0" err="1">
                <a:latin typeface="Arial" panose="020B0604020202020204" pitchFamily="34" charset="0"/>
              </a:rPr>
              <a:t>take</a:t>
            </a:r>
            <a:r>
              <a:rPr lang="es-AR" altLang="es-AR" dirty="0">
                <a:latin typeface="Arial" panose="020B0604020202020204" pitchFamily="34" charset="0"/>
              </a:rPr>
              <a:t> </a:t>
            </a:r>
            <a:r>
              <a:rPr lang="es-AR" altLang="es-AR" dirty="0" err="1">
                <a:latin typeface="Arial" panose="020B0604020202020204" pitchFamily="34" charset="0"/>
              </a:rPr>
              <a:t>precedence</a:t>
            </a:r>
            <a:r>
              <a:rPr lang="es-AR" altLang="es-AR" dirty="0">
                <a:latin typeface="Arial" panose="020B0604020202020204" pitchFamily="34" charset="0"/>
              </a:rPr>
              <a:t> </a:t>
            </a:r>
            <a:r>
              <a:rPr lang="es-AR" altLang="es-AR" dirty="0" err="1">
                <a:latin typeface="Arial" panose="020B0604020202020204" pitchFamily="34" charset="0"/>
              </a:rPr>
              <a:t>over</a:t>
            </a:r>
            <a:r>
              <a:rPr lang="es-AR" altLang="es-AR" dirty="0">
                <a:latin typeface="Arial" panose="020B0604020202020204" pitchFamily="34" charset="0"/>
              </a:rPr>
              <a:t> </a:t>
            </a:r>
            <a:r>
              <a:rPr lang="es-AR" altLang="es-AR" dirty="0" err="1">
                <a:latin typeface="Arial" panose="020B0604020202020204" pitchFamily="34" charset="0"/>
              </a:rPr>
              <a:t>these</a:t>
            </a:r>
            <a:r>
              <a:rPr lang="es-AR" altLang="es-AR" dirty="0">
                <a:latin typeface="Arial" panose="020B0604020202020204" pitchFamily="34" charset="0"/>
              </a:rPr>
              <a:t> </a:t>
            </a:r>
            <a:r>
              <a:rPr lang="es-AR" altLang="es-AR" dirty="0" err="1">
                <a:latin typeface="Arial" panose="020B0604020202020204" pitchFamily="34" charset="0"/>
              </a:rPr>
              <a:t>weak</a:t>
            </a:r>
            <a:r>
              <a:rPr lang="es-AR" altLang="es-AR" dirty="0">
                <a:latin typeface="Arial" panose="020B0604020202020204" pitchFamily="34" charset="0"/>
              </a:rPr>
              <a:t> </a:t>
            </a:r>
            <a:r>
              <a:rPr lang="es-AR" altLang="es-AR" dirty="0" err="1">
                <a:latin typeface="Arial" panose="020B0604020202020204" pitchFamily="34" charset="0"/>
              </a:rPr>
              <a:t>definitions</a:t>
            </a:r>
            <a:endParaRPr lang="es-AR" altLang="es-AR" dirty="0">
              <a:latin typeface="Arial" panose="020B0604020202020204" pitchFamily="34" charset="0"/>
            </a:endParaRPr>
          </a:p>
          <a:p>
            <a:pPr eaLnBrk="1" hangingPunct="1">
              <a:buClrTx/>
              <a:buFontTx/>
              <a:buNone/>
            </a:pPr>
            <a:r>
              <a:rPr lang="es-AR" altLang="es-AR" dirty="0">
                <a:latin typeface="Arial" panose="020B0604020202020204" pitchFamily="34" charset="0"/>
              </a:rPr>
              <a:t>**************************************************************************************/</a:t>
            </a:r>
          </a:p>
          <a:p>
            <a:pPr eaLnBrk="1" hangingPunct="1">
              <a:buClrTx/>
              <a:buFontTx/>
              <a:buNone/>
            </a:pPr>
            <a:r>
              <a:rPr lang="es-AR" altLang="es-AR" dirty="0">
                <a:latin typeface="Arial" panose="020B0604020202020204" pitchFamily="34" charset="0"/>
              </a:rPr>
              <a:t> //(ver cr_startup_lpc84x.c)</a:t>
            </a:r>
          </a:p>
          <a:p>
            <a:pPr eaLnBrk="1" hangingPunct="1">
              <a:buClrTx/>
              <a:buFontTx/>
              <a:buNone/>
            </a:pPr>
            <a:r>
              <a:rPr lang="es-AR" altLang="es-AR" dirty="0">
                <a:latin typeface="Arial" panose="020B0604020202020204" pitchFamily="34" charset="0"/>
              </a:rPr>
              <a:t> void </a:t>
            </a:r>
            <a:r>
              <a:rPr lang="es-AR" altLang="es-AR" dirty="0" err="1">
                <a:latin typeface="Arial" panose="020B0604020202020204" pitchFamily="34" charset="0"/>
              </a:rPr>
              <a:t>ResetISR</a:t>
            </a:r>
            <a:r>
              <a:rPr lang="es-AR" altLang="es-AR" dirty="0">
                <a:latin typeface="Arial" panose="020B0604020202020204" pitchFamily="34" charset="0"/>
              </a:rPr>
              <a:t>(void);</a:t>
            </a:r>
          </a:p>
          <a:p>
            <a:pPr eaLnBrk="1" hangingPunct="1">
              <a:buClrTx/>
              <a:buFontTx/>
              <a:buNone/>
            </a:pPr>
            <a:r>
              <a:rPr lang="es-AR" altLang="es-AR" dirty="0">
                <a:solidFill>
                  <a:srgbClr val="FF0000"/>
                </a:solidFill>
                <a:latin typeface="Arial" panose="020B0604020202020204" pitchFamily="34" charset="0"/>
              </a:rPr>
              <a:t>WEAK</a:t>
            </a:r>
            <a:r>
              <a:rPr lang="es-AR" altLang="es-AR" dirty="0">
                <a:latin typeface="Arial" panose="020B0604020202020204" pitchFamily="34" charset="0"/>
              </a:rPr>
              <a:t> void </a:t>
            </a:r>
            <a:r>
              <a:rPr lang="es-AR" altLang="es-AR" dirty="0" err="1">
                <a:latin typeface="Arial" panose="020B0604020202020204" pitchFamily="34" charset="0"/>
              </a:rPr>
              <a:t>NMI_Handler</a:t>
            </a:r>
            <a:r>
              <a:rPr lang="es-AR" altLang="es-AR" dirty="0">
                <a:latin typeface="Arial" panose="020B0604020202020204" pitchFamily="34" charset="0"/>
              </a:rPr>
              <a:t>(void);</a:t>
            </a:r>
          </a:p>
          <a:p>
            <a:pPr eaLnBrk="1" hangingPunct="1">
              <a:buClrTx/>
              <a:buFontTx/>
              <a:buNone/>
            </a:pPr>
            <a:r>
              <a:rPr lang="es-AR" altLang="es-AR" dirty="0">
                <a:solidFill>
                  <a:srgbClr val="FF0000"/>
                </a:solidFill>
                <a:latin typeface="Arial" panose="020B0604020202020204" pitchFamily="34" charset="0"/>
              </a:rPr>
              <a:t>WEAK</a:t>
            </a:r>
            <a:r>
              <a:rPr lang="es-AR" altLang="es-AR" dirty="0">
                <a:latin typeface="Arial" panose="020B0604020202020204" pitchFamily="34" charset="0"/>
              </a:rPr>
              <a:t> void </a:t>
            </a:r>
            <a:r>
              <a:rPr lang="es-AR" altLang="es-AR" dirty="0" err="1">
                <a:latin typeface="Arial" panose="020B0604020202020204" pitchFamily="34" charset="0"/>
              </a:rPr>
              <a:t>HardFault_Handler</a:t>
            </a:r>
            <a:r>
              <a:rPr lang="es-AR" altLang="es-AR" dirty="0">
                <a:latin typeface="Arial" panose="020B0604020202020204" pitchFamily="34" charset="0"/>
              </a:rPr>
              <a:t>(void);</a:t>
            </a:r>
          </a:p>
          <a:p>
            <a:pPr eaLnBrk="1" hangingPunct="1">
              <a:buClrTx/>
              <a:buFontTx/>
              <a:buNone/>
            </a:pPr>
            <a:r>
              <a:rPr lang="es-AR" altLang="es-AR" dirty="0">
                <a:solidFill>
                  <a:srgbClr val="FF0000"/>
                </a:solidFill>
                <a:latin typeface="Arial" panose="020B0604020202020204" pitchFamily="34" charset="0"/>
              </a:rPr>
              <a:t>WEAK</a:t>
            </a:r>
            <a:r>
              <a:rPr lang="es-AR" altLang="es-AR" dirty="0">
                <a:latin typeface="Arial" panose="020B0604020202020204" pitchFamily="34" charset="0"/>
              </a:rPr>
              <a:t> void </a:t>
            </a:r>
            <a:r>
              <a:rPr lang="es-AR" altLang="es-AR" dirty="0" err="1">
                <a:latin typeface="Arial" panose="020B0604020202020204" pitchFamily="34" charset="0"/>
              </a:rPr>
              <a:t>SVC_Handler</a:t>
            </a:r>
            <a:r>
              <a:rPr lang="es-AR" altLang="es-AR" dirty="0">
                <a:latin typeface="Arial" panose="020B0604020202020204" pitchFamily="34" charset="0"/>
              </a:rPr>
              <a:t>(void);</a:t>
            </a:r>
          </a:p>
          <a:p>
            <a:pPr eaLnBrk="1" hangingPunct="1">
              <a:buClrTx/>
              <a:buFontTx/>
              <a:buNone/>
            </a:pPr>
            <a:r>
              <a:rPr lang="es-AR" altLang="es-AR" dirty="0">
                <a:solidFill>
                  <a:srgbClr val="FF0000"/>
                </a:solidFill>
                <a:latin typeface="Arial" panose="020B0604020202020204" pitchFamily="34" charset="0"/>
              </a:rPr>
              <a:t>WEAK</a:t>
            </a:r>
            <a:r>
              <a:rPr lang="es-AR" altLang="es-AR" dirty="0">
                <a:latin typeface="Arial" panose="020B0604020202020204" pitchFamily="34" charset="0"/>
              </a:rPr>
              <a:t> void </a:t>
            </a:r>
            <a:r>
              <a:rPr lang="es-AR" altLang="es-AR" dirty="0" err="1">
                <a:latin typeface="Arial" panose="020B0604020202020204" pitchFamily="34" charset="0"/>
              </a:rPr>
              <a:t>PendSV_Handler</a:t>
            </a:r>
            <a:r>
              <a:rPr lang="es-AR" altLang="es-AR" dirty="0">
                <a:latin typeface="Arial" panose="020B0604020202020204" pitchFamily="34" charset="0"/>
              </a:rPr>
              <a:t>(void);</a:t>
            </a:r>
          </a:p>
          <a:p>
            <a:pPr eaLnBrk="1" hangingPunct="1">
              <a:buClrTx/>
              <a:buFontTx/>
              <a:buNone/>
            </a:pPr>
            <a:r>
              <a:rPr lang="es-AR" altLang="es-AR" dirty="0">
                <a:solidFill>
                  <a:srgbClr val="FF0000"/>
                </a:solidFill>
                <a:latin typeface="Arial" panose="020B0604020202020204" pitchFamily="34" charset="0"/>
              </a:rPr>
              <a:t>WEAK</a:t>
            </a:r>
            <a:r>
              <a:rPr lang="es-AR" altLang="es-AR" dirty="0">
                <a:latin typeface="Arial" panose="020B0604020202020204" pitchFamily="34" charset="0"/>
              </a:rPr>
              <a:t> void </a:t>
            </a:r>
            <a:r>
              <a:rPr lang="es-AR" altLang="es-AR" dirty="0" err="1">
                <a:latin typeface="Arial" panose="020B0604020202020204" pitchFamily="34" charset="0"/>
              </a:rPr>
              <a:t>SysTick_Handler</a:t>
            </a:r>
            <a:r>
              <a:rPr lang="es-AR" altLang="es-AR" dirty="0">
                <a:latin typeface="Arial" panose="020B0604020202020204" pitchFamily="34" charset="0"/>
              </a:rPr>
              <a:t>(void);</a:t>
            </a:r>
          </a:p>
          <a:p>
            <a:pPr eaLnBrk="1" hangingPunct="1">
              <a:buClrTx/>
              <a:buFontTx/>
              <a:buNone/>
            </a:pPr>
            <a:r>
              <a:rPr lang="es-AR" altLang="es-AR" dirty="0">
                <a:solidFill>
                  <a:srgbClr val="FF0000"/>
                </a:solidFill>
                <a:latin typeface="Arial" panose="020B0604020202020204" pitchFamily="34" charset="0"/>
              </a:rPr>
              <a:t>WEAK</a:t>
            </a:r>
            <a:r>
              <a:rPr lang="es-AR" altLang="es-AR" dirty="0">
                <a:latin typeface="Arial" panose="020B0604020202020204" pitchFamily="34" charset="0"/>
              </a:rPr>
              <a:t> void </a:t>
            </a:r>
            <a:r>
              <a:rPr lang="es-AR" altLang="es-AR" dirty="0" err="1">
                <a:latin typeface="Arial" panose="020B0604020202020204" pitchFamily="34" charset="0"/>
              </a:rPr>
              <a:t>IntDefaultHandler</a:t>
            </a:r>
            <a:r>
              <a:rPr lang="es-AR" altLang="es-AR" dirty="0">
                <a:latin typeface="Arial" panose="020B0604020202020204" pitchFamily="34" charset="0"/>
              </a:rPr>
              <a:t>(void);</a:t>
            </a:r>
          </a:p>
        </p:txBody>
      </p:sp>
      <p:sp>
        <p:nvSpPr>
          <p:cNvPr id="9" name="Globo: flecha izquierda 8">
            <a:extLst>
              <a:ext uri="{FF2B5EF4-FFF2-40B4-BE49-F238E27FC236}">
                <a16:creationId xmlns:a16="http://schemas.microsoft.com/office/drawing/2014/main" id="{313E099D-0142-421A-93B3-9527ECC164ED}"/>
              </a:ext>
            </a:extLst>
          </p:cNvPr>
          <p:cNvSpPr/>
          <p:nvPr/>
        </p:nvSpPr>
        <p:spPr bwMode="auto">
          <a:xfrm>
            <a:off x="9173468" y="1951791"/>
            <a:ext cx="2755179" cy="2341305"/>
          </a:xfrm>
          <a:prstGeom prst="leftArrowCallout">
            <a:avLst>
              <a:gd name="adj1" fmla="val 25000"/>
              <a:gd name="adj2" fmla="val 25000"/>
              <a:gd name="adj3" fmla="val 30804"/>
              <a:gd name="adj4" fmla="val 64977"/>
            </a:avLst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449263" fontAlgn="base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</a:pPr>
            <a:r>
              <a:rPr kumimoji="0" lang="es-AR" sz="2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Fragmento</a:t>
            </a:r>
            <a:r>
              <a:rPr kumimoji="0" lang="es-AR" sz="2400" b="0" i="1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 de código extraído </a:t>
            </a:r>
            <a:r>
              <a:rPr lang="es-AR" sz="2400" i="1" dirty="0">
                <a:solidFill>
                  <a:schemeClr val="tx1"/>
                </a:solidFill>
                <a:latin typeface="Times New Roman" panose="02020603050405020304" pitchFamily="18" charset="0"/>
                <a:ea typeface="Microsoft YaHei" panose="020B0503020204020204" pitchFamily="34" charset="-122"/>
              </a:rPr>
              <a:t>del archivo </a:t>
            </a:r>
            <a:r>
              <a:rPr lang="es-AR" sz="2400" b="1" i="1" dirty="0">
                <a:solidFill>
                  <a:schemeClr val="tx1"/>
                </a:solidFill>
                <a:latin typeface="Times New Roman" panose="02020603050405020304" pitchFamily="18" charset="0"/>
                <a:ea typeface="Microsoft YaHei" panose="020B0503020204020204" pitchFamily="34" charset="-122"/>
              </a:rPr>
              <a:t>cr_startup_lpc84x.c</a:t>
            </a:r>
            <a:r>
              <a:rPr lang="es-AR" sz="2400" i="1" dirty="0">
                <a:solidFill>
                  <a:schemeClr val="tx1"/>
                </a:solidFill>
                <a:latin typeface="Times New Roman" panose="02020603050405020304" pitchFamily="18" charset="0"/>
                <a:ea typeface="Microsoft YaHei" panose="020B0503020204020204" pitchFamily="34" charset="-122"/>
              </a:rPr>
              <a:t>   </a:t>
            </a:r>
            <a:endParaRPr kumimoji="0" lang="es-AR" sz="36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10" name="AutoShape 87">
            <a:extLst>
              <a:ext uri="{FF2B5EF4-FFF2-40B4-BE49-F238E27FC236}">
                <a16:creationId xmlns:a16="http://schemas.microsoft.com/office/drawing/2014/main" id="{E858130A-F732-465A-B5BB-BFA22C8D1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5913" y="5784186"/>
            <a:ext cx="952500" cy="303213"/>
          </a:xfrm>
          <a:prstGeom prst="homePlate">
            <a:avLst>
              <a:gd name="adj" fmla="val 50000"/>
            </a:avLst>
          </a:prstGeom>
          <a:solidFill>
            <a:srgbClr val="4F81BD">
              <a:alpha val="20999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1100"/>
              <a:t>WEAK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608FEB9-8583-4689-BF16-BA1A8813C8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99" y="3438460"/>
            <a:ext cx="1258213" cy="1572766"/>
          </a:xfrm>
          <a:prstGeom prst="rect">
            <a:avLst/>
          </a:prstGeom>
        </p:spPr>
      </p:pic>
      <p:sp>
        <p:nvSpPr>
          <p:cNvPr id="2" name="Cerrar llave 1">
            <a:extLst>
              <a:ext uri="{FF2B5EF4-FFF2-40B4-BE49-F238E27FC236}">
                <a16:creationId xmlns:a16="http://schemas.microsoft.com/office/drawing/2014/main" id="{47C7CCDC-E6E9-4E87-BDD2-F342208FE849}"/>
              </a:ext>
            </a:extLst>
          </p:cNvPr>
          <p:cNvSpPr/>
          <p:nvPr/>
        </p:nvSpPr>
        <p:spPr bwMode="auto">
          <a:xfrm>
            <a:off x="5447928" y="2852936"/>
            <a:ext cx="648072" cy="1572766"/>
          </a:xfrm>
          <a:prstGeom prst="rightBrac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0F0C593-C6CE-45E8-9A2B-67E65CA83DEE}"/>
              </a:ext>
            </a:extLst>
          </p:cNvPr>
          <p:cNvSpPr txBox="1"/>
          <p:nvPr/>
        </p:nvSpPr>
        <p:spPr>
          <a:xfrm>
            <a:off x="6100057" y="3413151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/>
              <a:t>¡Son las excepciones!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75B3AA97-298A-46C6-8A71-EF9B165D3475}"/>
              </a:ext>
            </a:extLst>
          </p:cNvPr>
          <p:cNvSpPr txBox="1"/>
          <p:nvPr/>
        </p:nvSpPr>
        <p:spPr>
          <a:xfrm>
            <a:off x="1238748" y="1477233"/>
            <a:ext cx="7807282" cy="1015663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s-AR" sz="2000" dirty="0"/>
              <a:t>Declaración anticipada de los handlers predeterminados. Cuando en la aplicación se defina un handler (con el mismo nombre), éste tomará automáticamente prioridad sobre estas definiciones WEAK</a:t>
            </a:r>
          </a:p>
        </p:txBody>
      </p:sp>
      <p:sp>
        <p:nvSpPr>
          <p:cNvPr id="12" name="Marcador de fecha 1">
            <a:extLst>
              <a:ext uri="{FF2B5EF4-FFF2-40B4-BE49-F238E27FC236}">
                <a16:creationId xmlns:a16="http://schemas.microsoft.com/office/drawing/2014/main" id="{8A07D9B6-033E-451A-90A5-7170F235E8D2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25C8131B-0A6B-4CD7-A45A-72D5BA04BCDC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33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4" name="Marcador de pie de página 2">
            <a:extLst>
              <a:ext uri="{FF2B5EF4-FFF2-40B4-BE49-F238E27FC236}">
                <a16:creationId xmlns:a16="http://schemas.microsoft.com/office/drawing/2014/main" id="{699E0248-EA40-4632-8CAF-D58CE7EE58AD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605194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Text Box 1">
            <a:extLst>
              <a:ext uri="{FF2B5EF4-FFF2-40B4-BE49-F238E27FC236}">
                <a16:creationId xmlns:a16="http://schemas.microsoft.com/office/drawing/2014/main" id="{3CB730DA-808C-4636-81F5-282C30699D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200" dirty="0">
                <a:solidFill>
                  <a:srgbClr val="898989"/>
                </a:solidFill>
              </a:rPr>
              <a:t>Ing. Marcelo Trujillo</a:t>
            </a:r>
          </a:p>
        </p:txBody>
      </p:sp>
      <p:sp>
        <p:nvSpPr>
          <p:cNvPr id="33794" name="Text Box 2">
            <a:extLst>
              <a:ext uri="{FF2B5EF4-FFF2-40B4-BE49-F238E27FC236}">
                <a16:creationId xmlns:a16="http://schemas.microsoft.com/office/drawing/2014/main" id="{FDCD5461-FF03-44CB-96AB-267155D709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BB8FB93-BB82-4D5F-9182-A8BC16822DC5}" type="slidenum">
              <a:rPr lang="es-AR" altLang="es-AR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34</a:t>
            </a:fld>
            <a:endParaRPr lang="es-AR" altLang="es-AR" sz="1200">
              <a:solidFill>
                <a:srgbClr val="898989"/>
              </a:solidFill>
            </a:endParaRPr>
          </a:p>
        </p:txBody>
      </p:sp>
      <p:sp>
        <p:nvSpPr>
          <p:cNvPr id="33795" name="Text Box 3">
            <a:extLst>
              <a:ext uri="{FF2B5EF4-FFF2-40B4-BE49-F238E27FC236}">
                <a16:creationId xmlns:a16="http://schemas.microsoft.com/office/drawing/2014/main" id="{98FC52AC-B0E2-4739-B344-6CFFC7F3CE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2063" y="142875"/>
            <a:ext cx="8280400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4400">
                <a:solidFill>
                  <a:srgbClr val="558ED5"/>
                </a:solidFill>
                <a:ea typeface="Microsoft YaHei" panose="020B0503020204020204" pitchFamily="34" charset="-122"/>
              </a:rPr>
              <a:t>¿Qué es el modificador </a:t>
            </a:r>
            <a:r>
              <a:rPr lang="es-AR" altLang="es-AR" sz="4400">
                <a:solidFill>
                  <a:srgbClr val="FF0000"/>
                </a:solidFill>
                <a:ea typeface="Microsoft YaHei" panose="020B0503020204020204" pitchFamily="34" charset="-122"/>
              </a:rPr>
              <a:t>WEAK</a:t>
            </a:r>
            <a:r>
              <a:rPr lang="es-AR" altLang="es-AR" sz="4400">
                <a:solidFill>
                  <a:srgbClr val="558ED5"/>
                </a:solidFill>
                <a:ea typeface="Microsoft YaHei" panose="020B0503020204020204" pitchFamily="34" charset="-122"/>
              </a:rPr>
              <a:t>?</a:t>
            </a:r>
          </a:p>
        </p:txBody>
      </p:sp>
      <p:pic>
        <p:nvPicPr>
          <p:cNvPr id="33796" name="Picture 4">
            <a:extLst>
              <a:ext uri="{FF2B5EF4-FFF2-40B4-BE49-F238E27FC236}">
                <a16:creationId xmlns:a16="http://schemas.microsoft.com/office/drawing/2014/main" id="{CFB2CF1F-4B20-4B4B-A1AC-B3F758E2D2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7850" y="1196975"/>
            <a:ext cx="24955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7" name="Picture 5">
            <a:extLst>
              <a:ext uri="{FF2B5EF4-FFF2-40B4-BE49-F238E27FC236}">
                <a16:creationId xmlns:a16="http://schemas.microsoft.com/office/drawing/2014/main" id="{4D46FE83-CB5C-4271-BD76-973F1F6CB4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1089" y="1773239"/>
            <a:ext cx="288925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3798" name="Group 6">
            <a:extLst>
              <a:ext uri="{FF2B5EF4-FFF2-40B4-BE49-F238E27FC236}">
                <a16:creationId xmlns:a16="http://schemas.microsoft.com/office/drawing/2014/main" id="{5AB6165F-EF29-4A8D-BE7D-3AF638357E6E}"/>
              </a:ext>
            </a:extLst>
          </p:cNvPr>
          <p:cNvGrpSpPr>
            <a:grpSpLocks/>
          </p:cNvGrpSpPr>
          <p:nvPr/>
        </p:nvGrpSpPr>
        <p:grpSpPr bwMode="auto">
          <a:xfrm>
            <a:off x="6527801" y="2997201"/>
            <a:ext cx="3152775" cy="2576513"/>
            <a:chOff x="3152" y="1888"/>
            <a:chExt cx="1986" cy="1623"/>
          </a:xfrm>
        </p:grpSpPr>
        <p:sp>
          <p:nvSpPr>
            <p:cNvPr id="33799" name="AutoShape 7">
              <a:extLst>
                <a:ext uri="{FF2B5EF4-FFF2-40B4-BE49-F238E27FC236}">
                  <a16:creationId xmlns:a16="http://schemas.microsoft.com/office/drawing/2014/main" id="{6DAD3581-13F3-4761-865F-593735ED7D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52" y="1933"/>
              <a:ext cx="606" cy="296"/>
            </a:xfrm>
            <a:prstGeom prst="leftArrow">
              <a:avLst>
                <a:gd name="adj1" fmla="val 50000"/>
                <a:gd name="adj2" fmla="val 50851"/>
              </a:avLst>
            </a:prstGeom>
            <a:solidFill>
              <a:srgbClr val="4F81BD"/>
            </a:solidFill>
            <a:ln w="25560" cap="sq">
              <a:solidFill>
                <a:srgbClr val="385D8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3800" name="AutoShape 8">
              <a:extLst>
                <a:ext uri="{FF2B5EF4-FFF2-40B4-BE49-F238E27FC236}">
                  <a16:creationId xmlns:a16="http://schemas.microsoft.com/office/drawing/2014/main" id="{EB931451-7C67-4811-A5B4-E715C0E48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97" y="3170"/>
              <a:ext cx="607" cy="296"/>
            </a:xfrm>
            <a:prstGeom prst="leftArrow">
              <a:avLst>
                <a:gd name="adj1" fmla="val 50000"/>
                <a:gd name="adj2" fmla="val 50859"/>
              </a:avLst>
            </a:prstGeom>
            <a:solidFill>
              <a:srgbClr val="4F81BD"/>
            </a:solidFill>
            <a:ln w="25560" cap="sq">
              <a:solidFill>
                <a:srgbClr val="385D8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33801" name="Group 9">
              <a:extLst>
                <a:ext uri="{FF2B5EF4-FFF2-40B4-BE49-F238E27FC236}">
                  <a16:creationId xmlns:a16="http://schemas.microsoft.com/office/drawing/2014/main" id="{A746E171-144E-4BDE-9DBC-BADF184B5A8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" y="1888"/>
              <a:ext cx="1442" cy="1623"/>
              <a:chOff x="3696" y="1888"/>
              <a:chExt cx="1442" cy="1623"/>
            </a:xfrm>
          </p:grpSpPr>
          <p:sp>
            <p:nvSpPr>
              <p:cNvPr id="33802" name="AutoShape 10">
                <a:extLst>
                  <a:ext uri="{FF2B5EF4-FFF2-40B4-BE49-F238E27FC236}">
                    <a16:creationId xmlns:a16="http://schemas.microsoft.com/office/drawing/2014/main" id="{6DD950B5-B4C2-428F-843E-94ACF8EF85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6" y="1888"/>
                <a:ext cx="1397" cy="398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25560" cap="sq">
                <a:solidFill>
                  <a:srgbClr val="4F81B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/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buClrTx/>
                  <a:buFontTx/>
                  <a:buNone/>
                </a:pPr>
                <a:r>
                  <a:rPr lang="es-AR" altLang="es-AR" sz="2800"/>
                  <a:t>Débil</a:t>
                </a:r>
              </a:p>
            </p:txBody>
          </p:sp>
          <p:sp>
            <p:nvSpPr>
              <p:cNvPr id="33803" name="AutoShape 11">
                <a:extLst>
                  <a:ext uri="{FF2B5EF4-FFF2-40B4-BE49-F238E27FC236}">
                    <a16:creationId xmlns:a16="http://schemas.microsoft.com/office/drawing/2014/main" id="{A3939A2B-F08C-4974-B1FB-D37C00C161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41" y="3113"/>
                <a:ext cx="1397" cy="398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25560" cap="sq">
                <a:solidFill>
                  <a:srgbClr val="4F81BD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ctr"/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>
                  <a:buClrTx/>
                  <a:buFontTx/>
                  <a:buNone/>
                </a:pPr>
                <a:r>
                  <a:rPr lang="es-AR" altLang="es-AR" sz="2800"/>
                  <a:t>Fuerte</a:t>
                </a:r>
              </a:p>
              <a:p>
                <a:pPr algn="ctr" eaLnBrk="1" hangingPunct="1">
                  <a:buClrTx/>
                  <a:buFontTx/>
                  <a:buNone/>
                </a:pPr>
                <a:r>
                  <a:rPr lang="es-AR" altLang="es-AR" sz="2000" b="1" i="1"/>
                  <a:t>Toma el control</a:t>
                </a:r>
              </a:p>
            </p:txBody>
          </p:sp>
        </p:grpSp>
      </p:grpSp>
      <p:pic>
        <p:nvPicPr>
          <p:cNvPr id="33804" name="Picture 12">
            <a:extLst>
              <a:ext uri="{FF2B5EF4-FFF2-40B4-BE49-F238E27FC236}">
                <a16:creationId xmlns:a16="http://schemas.microsoft.com/office/drawing/2014/main" id="{033E2201-5C5F-4A07-BB85-3173F176E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6" y="2276475"/>
            <a:ext cx="2879725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5" name="Picture 13">
            <a:extLst>
              <a:ext uri="{FF2B5EF4-FFF2-40B4-BE49-F238E27FC236}">
                <a16:creationId xmlns:a16="http://schemas.microsoft.com/office/drawing/2014/main" id="{52111DE6-9CF7-4403-A175-76DC5A0A4D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276" y="2565400"/>
            <a:ext cx="2447925" cy="131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6" name="Picture 14">
            <a:extLst>
              <a:ext uri="{FF2B5EF4-FFF2-40B4-BE49-F238E27FC236}">
                <a16:creationId xmlns:a16="http://schemas.microsoft.com/office/drawing/2014/main" id="{7791C914-8E52-41C4-A92F-0D3B1B497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7713" y="4724401"/>
            <a:ext cx="2481262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7" name="Picture 15">
            <a:extLst>
              <a:ext uri="{FF2B5EF4-FFF2-40B4-BE49-F238E27FC236}">
                <a16:creationId xmlns:a16="http://schemas.microsoft.com/office/drawing/2014/main" id="{79DB6BD5-F4F7-4367-81A6-EE079F2675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6989" y="3933826"/>
            <a:ext cx="240982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808" name="Picture 16">
            <a:extLst>
              <a:ext uri="{FF2B5EF4-FFF2-40B4-BE49-F238E27FC236}">
                <a16:creationId xmlns:a16="http://schemas.microsoft.com/office/drawing/2014/main" id="{614D198A-E75D-4735-8B23-F23D4A92BD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013" y="1700213"/>
            <a:ext cx="1384300" cy="374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8" name="AutoShape 87">
            <a:extLst>
              <a:ext uri="{FF2B5EF4-FFF2-40B4-BE49-F238E27FC236}">
                <a16:creationId xmlns:a16="http://schemas.microsoft.com/office/drawing/2014/main" id="{3F5FA01F-AC89-46A0-9076-23E8F3120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5913" y="5784186"/>
            <a:ext cx="952500" cy="303213"/>
          </a:xfrm>
          <a:prstGeom prst="homePlate">
            <a:avLst>
              <a:gd name="adj" fmla="val 50000"/>
            </a:avLst>
          </a:prstGeom>
          <a:solidFill>
            <a:srgbClr val="4F81BD">
              <a:alpha val="20999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1100"/>
              <a:t>WEAK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mph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10" dur="indefinite"/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6" presetClass="emph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 additive="repl">
                                        <p:cTn id="14" dur="2000" fill="hold"/>
                                        <p:tgtEl>
                                          <p:spTgt spid="33806"/>
                                        </p:tgtEl>
                                      </p:cBhvr>
                                      <p:to x="115000" y="11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7" dur="2000"/>
                                        <p:tgtEl>
                                          <p:spTgt spid="33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>
            <a:extLst>
              <a:ext uri="{FF2B5EF4-FFF2-40B4-BE49-F238E27FC236}">
                <a16:creationId xmlns:a16="http://schemas.microsoft.com/office/drawing/2014/main" id="{6A1F12ED-A9B8-49A5-BB78-A3784DF3EB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2058" y="1006697"/>
            <a:ext cx="3960812" cy="1818063"/>
          </a:xfrm>
          <a:prstGeom prst="rect">
            <a:avLst/>
          </a:prstGeom>
          <a:solidFill>
            <a:srgbClr val="FFFF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1600" dirty="0">
                <a:latin typeface="Arial" panose="020B0604020202020204" pitchFamily="34" charset="0"/>
              </a:rPr>
              <a:t> </a:t>
            </a:r>
          </a:p>
          <a:p>
            <a:pPr eaLnBrk="1" hangingPunct="1">
              <a:buClrTx/>
              <a:buFontTx/>
              <a:buNone/>
            </a:pPr>
            <a:r>
              <a:rPr lang="es-AR" altLang="es-AR" sz="1600" dirty="0">
                <a:solidFill>
                  <a:srgbClr val="FF0000"/>
                </a:solidFill>
                <a:latin typeface="Arial" panose="020B0604020202020204" pitchFamily="34" charset="0"/>
              </a:rPr>
              <a:t>WEAK</a:t>
            </a:r>
            <a:r>
              <a:rPr lang="es-AR" altLang="es-AR" sz="1600" dirty="0">
                <a:latin typeface="Arial" panose="020B0604020202020204" pitchFamily="34" charset="0"/>
              </a:rPr>
              <a:t> void </a:t>
            </a:r>
            <a:r>
              <a:rPr lang="es-AR" altLang="es-AR" sz="1600" dirty="0" err="1">
                <a:latin typeface="Arial" panose="020B0604020202020204" pitchFamily="34" charset="0"/>
              </a:rPr>
              <a:t>NMI_Handler</a:t>
            </a:r>
            <a:r>
              <a:rPr lang="es-AR" altLang="es-AR" sz="1600" dirty="0">
                <a:latin typeface="Arial" panose="020B0604020202020204" pitchFamily="34" charset="0"/>
              </a:rPr>
              <a:t>(void);</a:t>
            </a:r>
          </a:p>
          <a:p>
            <a:pPr eaLnBrk="1" hangingPunct="1">
              <a:buClrTx/>
              <a:buFontTx/>
              <a:buNone/>
            </a:pPr>
            <a:r>
              <a:rPr lang="es-AR" altLang="es-AR" sz="1600" dirty="0">
                <a:solidFill>
                  <a:srgbClr val="FF0000"/>
                </a:solidFill>
                <a:latin typeface="Arial" panose="020B0604020202020204" pitchFamily="34" charset="0"/>
              </a:rPr>
              <a:t>WEAK</a:t>
            </a:r>
            <a:r>
              <a:rPr lang="es-AR" altLang="es-AR" sz="1600" dirty="0">
                <a:latin typeface="Arial" panose="020B0604020202020204" pitchFamily="34" charset="0"/>
              </a:rPr>
              <a:t> void </a:t>
            </a:r>
            <a:r>
              <a:rPr lang="es-AR" altLang="es-AR" sz="1600" dirty="0" err="1">
                <a:latin typeface="Arial" panose="020B0604020202020204" pitchFamily="34" charset="0"/>
              </a:rPr>
              <a:t>HardFault_Handler</a:t>
            </a:r>
            <a:r>
              <a:rPr lang="es-AR" altLang="es-AR" sz="1600" dirty="0">
                <a:latin typeface="Arial" panose="020B0604020202020204" pitchFamily="34" charset="0"/>
              </a:rPr>
              <a:t>(void);</a:t>
            </a:r>
          </a:p>
          <a:p>
            <a:pPr eaLnBrk="1" hangingPunct="1">
              <a:buClrTx/>
              <a:buFontTx/>
              <a:buNone/>
            </a:pPr>
            <a:r>
              <a:rPr lang="es-AR" altLang="es-AR" sz="1600" dirty="0">
                <a:solidFill>
                  <a:srgbClr val="FF0000"/>
                </a:solidFill>
                <a:latin typeface="Arial" panose="020B0604020202020204" pitchFamily="34" charset="0"/>
              </a:rPr>
              <a:t>WEAK</a:t>
            </a:r>
            <a:r>
              <a:rPr lang="es-AR" altLang="es-AR" sz="1600" dirty="0">
                <a:latin typeface="Arial" panose="020B0604020202020204" pitchFamily="34" charset="0"/>
              </a:rPr>
              <a:t> void </a:t>
            </a:r>
            <a:r>
              <a:rPr lang="es-AR" altLang="es-AR" sz="1600" dirty="0" err="1">
                <a:latin typeface="Arial" panose="020B0604020202020204" pitchFamily="34" charset="0"/>
              </a:rPr>
              <a:t>SVCall_Handler</a:t>
            </a:r>
            <a:r>
              <a:rPr lang="es-AR" altLang="es-AR" sz="1600" dirty="0">
                <a:latin typeface="Arial" panose="020B0604020202020204" pitchFamily="34" charset="0"/>
              </a:rPr>
              <a:t>(void);</a:t>
            </a:r>
          </a:p>
          <a:p>
            <a:pPr eaLnBrk="1" hangingPunct="1">
              <a:buClrTx/>
              <a:buFontTx/>
              <a:buNone/>
            </a:pPr>
            <a:r>
              <a:rPr lang="es-AR" altLang="es-AR" sz="1600" dirty="0">
                <a:solidFill>
                  <a:srgbClr val="FF0000"/>
                </a:solidFill>
                <a:latin typeface="Arial" panose="020B0604020202020204" pitchFamily="34" charset="0"/>
              </a:rPr>
              <a:t>WEAK</a:t>
            </a:r>
            <a:r>
              <a:rPr lang="es-AR" altLang="es-AR" sz="1600" dirty="0">
                <a:latin typeface="Arial" panose="020B0604020202020204" pitchFamily="34" charset="0"/>
              </a:rPr>
              <a:t> void </a:t>
            </a:r>
            <a:r>
              <a:rPr lang="es-AR" altLang="es-AR" sz="1600" dirty="0" err="1">
                <a:latin typeface="Arial" panose="020B0604020202020204" pitchFamily="34" charset="0"/>
              </a:rPr>
              <a:t>PendSV_Handler</a:t>
            </a:r>
            <a:r>
              <a:rPr lang="es-AR" altLang="es-AR" sz="1600" dirty="0">
                <a:latin typeface="Arial" panose="020B0604020202020204" pitchFamily="34" charset="0"/>
              </a:rPr>
              <a:t>(void);</a:t>
            </a:r>
          </a:p>
          <a:p>
            <a:pPr eaLnBrk="1" hangingPunct="1">
              <a:buClrTx/>
              <a:buFontTx/>
              <a:buNone/>
            </a:pPr>
            <a:r>
              <a:rPr lang="es-AR" altLang="es-AR" sz="1600" dirty="0">
                <a:solidFill>
                  <a:srgbClr val="FF0000"/>
                </a:solidFill>
                <a:latin typeface="Arial" panose="020B0604020202020204" pitchFamily="34" charset="0"/>
              </a:rPr>
              <a:t>WEAK</a:t>
            </a:r>
            <a:r>
              <a:rPr lang="es-AR" altLang="es-AR" sz="1600" dirty="0">
                <a:latin typeface="Arial" panose="020B0604020202020204" pitchFamily="34" charset="0"/>
              </a:rPr>
              <a:t> void </a:t>
            </a:r>
            <a:r>
              <a:rPr lang="es-AR" altLang="es-AR" sz="1600" dirty="0" err="1">
                <a:latin typeface="Arial" panose="020B0604020202020204" pitchFamily="34" charset="0"/>
              </a:rPr>
              <a:t>SysTick_Handler</a:t>
            </a:r>
            <a:r>
              <a:rPr lang="es-AR" altLang="es-AR" sz="1600" dirty="0">
                <a:latin typeface="Arial" panose="020B0604020202020204" pitchFamily="34" charset="0"/>
              </a:rPr>
              <a:t>(void);</a:t>
            </a:r>
          </a:p>
          <a:p>
            <a:pPr eaLnBrk="1" hangingPunct="1">
              <a:buClrTx/>
              <a:buFontTx/>
              <a:buNone/>
            </a:pPr>
            <a:r>
              <a:rPr lang="es-AR" altLang="es-AR" sz="1600" dirty="0">
                <a:solidFill>
                  <a:srgbClr val="FF0000"/>
                </a:solidFill>
                <a:latin typeface="Arial" panose="020B0604020202020204" pitchFamily="34" charset="0"/>
              </a:rPr>
              <a:t>WEAK</a:t>
            </a:r>
            <a:r>
              <a:rPr lang="es-AR" altLang="es-AR" sz="1600" dirty="0">
                <a:latin typeface="Arial" panose="020B0604020202020204" pitchFamily="34" charset="0"/>
              </a:rPr>
              <a:t> </a:t>
            </a:r>
            <a:r>
              <a:rPr lang="es-AR" altLang="es-AR" sz="1600" dirty="0" err="1">
                <a:latin typeface="Arial" panose="020B0604020202020204" pitchFamily="34" charset="0"/>
              </a:rPr>
              <a:t>void</a:t>
            </a:r>
            <a:r>
              <a:rPr lang="es-AR" altLang="es-AR" sz="1600" dirty="0">
                <a:latin typeface="Arial" panose="020B0604020202020204" pitchFamily="34" charset="0"/>
              </a:rPr>
              <a:t> </a:t>
            </a:r>
            <a:r>
              <a:rPr lang="es-AR" altLang="es-AR" sz="1600" dirty="0" err="1">
                <a:latin typeface="Arial" panose="020B0604020202020204" pitchFamily="34" charset="0"/>
              </a:rPr>
              <a:t>IntDefaultHandler</a:t>
            </a:r>
            <a:r>
              <a:rPr lang="es-AR" altLang="es-AR" sz="1600" dirty="0">
                <a:latin typeface="Arial" panose="020B0604020202020204" pitchFamily="34" charset="0"/>
              </a:rPr>
              <a:t>(</a:t>
            </a:r>
            <a:r>
              <a:rPr lang="es-AR" altLang="es-AR" sz="1600" dirty="0" err="1">
                <a:latin typeface="Arial" panose="020B0604020202020204" pitchFamily="34" charset="0"/>
              </a:rPr>
              <a:t>void</a:t>
            </a:r>
            <a:r>
              <a:rPr lang="es-AR" altLang="es-AR" sz="1600" dirty="0">
                <a:latin typeface="Arial" panose="020B0604020202020204" pitchFamily="34" charset="0"/>
              </a:rPr>
              <a:t>);</a:t>
            </a:r>
          </a:p>
        </p:txBody>
      </p:sp>
      <p:pic>
        <p:nvPicPr>
          <p:cNvPr id="37891" name="Picture 3">
            <a:extLst>
              <a:ext uri="{FF2B5EF4-FFF2-40B4-BE49-F238E27FC236}">
                <a16:creationId xmlns:a16="http://schemas.microsoft.com/office/drawing/2014/main" id="{442BF8F2-B0EE-45F3-92DF-DD58D8ED59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18220" y="1110269"/>
            <a:ext cx="3168650" cy="1018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2" name="Picture 4">
            <a:extLst>
              <a:ext uri="{FF2B5EF4-FFF2-40B4-BE49-F238E27FC236}">
                <a16:creationId xmlns:a16="http://schemas.microsoft.com/office/drawing/2014/main" id="{187F7BD6-2ECD-486B-99E3-01E6F56F5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3311" y="3278206"/>
            <a:ext cx="2965952" cy="691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3" name="Picture 5">
            <a:extLst>
              <a:ext uri="{FF2B5EF4-FFF2-40B4-BE49-F238E27FC236}">
                <a16:creationId xmlns:a16="http://schemas.microsoft.com/office/drawing/2014/main" id="{36A8E73A-6318-42C3-9576-8FCD8B439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26408" y="2689919"/>
            <a:ext cx="3202674" cy="82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7894" name="Picture 6">
            <a:extLst>
              <a:ext uri="{FF2B5EF4-FFF2-40B4-BE49-F238E27FC236}">
                <a16:creationId xmlns:a16="http://schemas.microsoft.com/office/drawing/2014/main" id="{07DFD7E9-278E-4C23-A2EC-58539BC49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104063" y="4485525"/>
            <a:ext cx="3803614" cy="82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7896" name="Rectangle 8">
            <a:extLst>
              <a:ext uri="{FF2B5EF4-FFF2-40B4-BE49-F238E27FC236}">
                <a16:creationId xmlns:a16="http://schemas.microsoft.com/office/drawing/2014/main" id="{2B9781A9-2E59-4C76-A275-BAFB8568D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8174" y="2499978"/>
            <a:ext cx="3529012" cy="288925"/>
          </a:xfrm>
          <a:prstGeom prst="rect">
            <a:avLst/>
          </a:prstGeom>
          <a:noFill/>
          <a:ln w="2844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7897" name="Text Box 9">
            <a:extLst>
              <a:ext uri="{FF2B5EF4-FFF2-40B4-BE49-F238E27FC236}">
                <a16:creationId xmlns:a16="http://schemas.microsoft.com/office/drawing/2014/main" id="{768EC508-267A-4195-8C55-5D7F5AC45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37458" y="3814985"/>
            <a:ext cx="1439862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2000"/>
              </a:spcBef>
            </a:pPr>
            <a:r>
              <a:rPr lang="es-AR" altLang="es-AR" sz="3200" b="1">
                <a:solidFill>
                  <a:srgbClr val="FF0000"/>
                </a:solidFill>
              </a:rPr>
              <a:t>?</a:t>
            </a:r>
          </a:p>
        </p:txBody>
      </p:sp>
      <p:sp>
        <p:nvSpPr>
          <p:cNvPr id="37898" name="Text Box 10">
            <a:extLst>
              <a:ext uri="{FF2B5EF4-FFF2-40B4-BE49-F238E27FC236}">
                <a16:creationId xmlns:a16="http://schemas.microsoft.com/office/drawing/2014/main" id="{B7135F7C-47C7-4293-B9DB-38307D7FE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82382" y="1961235"/>
            <a:ext cx="1439863" cy="1312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5000"/>
              </a:spcBef>
            </a:pPr>
            <a:r>
              <a:rPr lang="es-AR" altLang="es-AR" sz="8000" b="1" dirty="0">
                <a:solidFill>
                  <a:srgbClr val="FF0000"/>
                </a:solidFill>
                <a:latin typeface="Arial Black" panose="020B0A04020102020204" pitchFamily="34" charset="0"/>
              </a:rPr>
              <a:t>?</a:t>
            </a:r>
          </a:p>
        </p:txBody>
      </p:sp>
      <p:pic>
        <p:nvPicPr>
          <p:cNvPr id="37901" name="Picture 13">
            <a:extLst>
              <a:ext uri="{FF2B5EF4-FFF2-40B4-BE49-F238E27FC236}">
                <a16:creationId xmlns:a16="http://schemas.microsoft.com/office/drawing/2014/main" id="{4BB297E5-570B-4DE6-A138-C55DF9600F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31"/>
          <a:stretch>
            <a:fillRect/>
          </a:stretch>
        </p:blipFill>
        <p:spPr bwMode="auto">
          <a:xfrm>
            <a:off x="1506292" y="3702556"/>
            <a:ext cx="4501884" cy="2058166"/>
          </a:xfrm>
          <a:prstGeom prst="rect">
            <a:avLst/>
          </a:prstGeom>
          <a:gradFill rotWithShape="0">
            <a:gsLst>
              <a:gs pos="0">
                <a:srgbClr val="3A7CCB"/>
              </a:gs>
              <a:gs pos="100000">
                <a:srgbClr val="2C5D98"/>
              </a:gs>
            </a:gsLst>
            <a:lin ang="5400000" scaled="1"/>
          </a:gradFill>
          <a:ln>
            <a:noFill/>
          </a:ln>
          <a:effectLst>
            <a:glow rad="63500">
              <a:schemeClr val="accent4">
                <a:satMod val="175000"/>
                <a:alpha val="40000"/>
              </a:schemeClr>
            </a:glow>
            <a:outerShdw dist="23040" dir="5400000" algn="ctr" rotWithShape="0">
              <a:srgbClr val="000000">
                <a:alpha val="35036"/>
              </a:srgbClr>
            </a:outerShdw>
          </a:effectLst>
          <a:scene3d>
            <a:camera prst="orthographicFront"/>
            <a:lightRig rig="threePt" dir="t"/>
          </a:scene3d>
          <a:sp3d>
            <a:bevelT w="114300" prst="hardEdge"/>
          </a:sp3d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17" name="Text Box 66">
            <a:extLst>
              <a:ext uri="{FF2B5EF4-FFF2-40B4-BE49-F238E27FC236}">
                <a16:creationId xmlns:a16="http://schemas.microsoft.com/office/drawing/2014/main" id="{EC09DB78-80E3-423D-B7F0-1ECB7D9288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0482" y="71723"/>
            <a:ext cx="9221714" cy="7112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El modificador </a:t>
            </a:r>
            <a:r>
              <a:rPr lang="es-AR" altLang="es-AR" sz="4400" dirty="0">
                <a:solidFill>
                  <a:srgbClr val="FF0000"/>
                </a:solidFill>
                <a:ea typeface="Microsoft YaHei" panose="020B0503020204020204" pitchFamily="34" charset="-122"/>
              </a:rPr>
              <a:t>WEAK</a:t>
            </a: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 y su uso en la IVT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38836483-0E52-43C6-92C2-740AB35AF0FC}"/>
              </a:ext>
            </a:extLst>
          </p:cNvPr>
          <p:cNvCxnSpPr/>
          <p:nvPr/>
        </p:nvCxnSpPr>
        <p:spPr bwMode="auto">
          <a:xfrm>
            <a:off x="5486177" y="1916832"/>
            <a:ext cx="1473919" cy="836116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8" name="Conector recto de flecha 17">
            <a:extLst>
              <a:ext uri="{FF2B5EF4-FFF2-40B4-BE49-F238E27FC236}">
                <a16:creationId xmlns:a16="http://schemas.microsoft.com/office/drawing/2014/main" id="{51628B42-CC4F-4FFA-874C-00A9CA8302F2}"/>
              </a:ext>
            </a:extLst>
          </p:cNvPr>
          <p:cNvCxnSpPr/>
          <p:nvPr/>
        </p:nvCxnSpPr>
        <p:spPr bwMode="auto">
          <a:xfrm>
            <a:off x="5281483" y="2206922"/>
            <a:ext cx="1678613" cy="2297826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02990499-94C9-4485-B3D2-1D00E61FB06F}"/>
              </a:ext>
            </a:extLst>
          </p:cNvPr>
          <p:cNvCxnSpPr/>
          <p:nvPr/>
        </p:nvCxnSpPr>
        <p:spPr bwMode="auto">
          <a:xfrm flipV="1">
            <a:off x="4766246" y="1221729"/>
            <a:ext cx="2193850" cy="134843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3" name="Conector recto de flecha 22">
            <a:extLst>
              <a:ext uri="{FF2B5EF4-FFF2-40B4-BE49-F238E27FC236}">
                <a16:creationId xmlns:a16="http://schemas.microsoft.com/office/drawing/2014/main" id="{8A4F67B5-3BCE-407C-9EE8-A1DE9377D3B7}"/>
              </a:ext>
            </a:extLst>
          </p:cNvPr>
          <p:cNvCxnSpPr/>
          <p:nvPr/>
        </p:nvCxnSpPr>
        <p:spPr bwMode="auto">
          <a:xfrm flipH="1">
            <a:off x="1223704" y="1700808"/>
            <a:ext cx="566530" cy="1489670"/>
          </a:xfrm>
          <a:prstGeom prst="straightConnector1">
            <a:avLst/>
          </a:prstGeom>
          <a:solidFill>
            <a:srgbClr val="00B8FF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425C6DFC-FA12-4F8A-8237-C44294DBC066}"/>
              </a:ext>
            </a:extLst>
          </p:cNvPr>
          <p:cNvSpPr txBox="1"/>
          <p:nvPr/>
        </p:nvSpPr>
        <p:spPr>
          <a:xfrm>
            <a:off x="1905130" y="883137"/>
            <a:ext cx="3581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b="1" dirty="0" err="1"/>
              <a:t>Excepciones+systick</a:t>
            </a:r>
            <a:r>
              <a:rPr lang="es-AR" b="1" dirty="0"/>
              <a:t>+ ….</a:t>
            </a:r>
          </a:p>
        </p:txBody>
      </p:sp>
      <p:sp>
        <p:nvSpPr>
          <p:cNvPr id="28" name="AutoShape 87">
            <a:extLst>
              <a:ext uri="{FF2B5EF4-FFF2-40B4-BE49-F238E27FC236}">
                <a16:creationId xmlns:a16="http://schemas.microsoft.com/office/drawing/2014/main" id="{A48D36A1-6A8A-46AF-905A-582D8FF30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5913" y="5784186"/>
            <a:ext cx="952500" cy="303213"/>
          </a:xfrm>
          <a:prstGeom prst="homePlate">
            <a:avLst>
              <a:gd name="adj" fmla="val 50000"/>
            </a:avLst>
          </a:prstGeom>
          <a:solidFill>
            <a:srgbClr val="FF0000">
              <a:alpha val="20999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1600" b="1" dirty="0"/>
              <a:t>ALIAS</a:t>
            </a:r>
            <a:endParaRPr lang="es-AR" altLang="es-AR" sz="1100" b="1" dirty="0"/>
          </a:p>
        </p:txBody>
      </p:sp>
      <p:sp>
        <p:nvSpPr>
          <p:cNvPr id="20" name="Marcador de fecha 1">
            <a:extLst>
              <a:ext uri="{FF2B5EF4-FFF2-40B4-BE49-F238E27FC236}">
                <a16:creationId xmlns:a16="http://schemas.microsoft.com/office/drawing/2014/main" id="{ABBC3966-2379-4137-BE66-5532F8FF8F7F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2" name="Marcador de número de diapositiva 3">
            <a:extLst>
              <a:ext uri="{FF2B5EF4-FFF2-40B4-BE49-F238E27FC236}">
                <a16:creationId xmlns:a16="http://schemas.microsoft.com/office/drawing/2014/main" id="{AEA21206-BC3B-457E-8406-FE3AA07682C3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35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4" name="Marcador de pie de página 2">
            <a:extLst>
              <a:ext uri="{FF2B5EF4-FFF2-40B4-BE49-F238E27FC236}">
                <a16:creationId xmlns:a16="http://schemas.microsoft.com/office/drawing/2014/main" id="{07197FF6-C5D9-466A-B8AD-CB9FA2AB9F44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" presetClass="entr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" presetClass="entr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" dur="10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" dur="1000" fill="hold"/>
                                        <p:tgtEl>
                                          <p:spTgt spid="37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6" presetID="56" presetClass="path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72 0.00625 L 0.16016 -0.21967 " rAng="0" ptsTypes="AA">
                                      <p:cBhvr additive="repl">
                                        <p:cTn id="47" dur="2000" fill="hold"/>
                                        <p:tgtEl>
                                          <p:spTgt spid="37897"/>
                                        </p:tgtEl>
                                      </p:cBhvr>
                                      <p:rCtr x="7422" y="-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49" presetID="9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51" dur="500"/>
                                        <p:tgtEl>
                                          <p:spTgt spid="37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56" dur="2000"/>
                                        <p:tgtEl>
                                          <p:spTgt spid="37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>
            <a:extLst>
              <a:ext uri="{FF2B5EF4-FFF2-40B4-BE49-F238E27FC236}">
                <a16:creationId xmlns:a16="http://schemas.microsoft.com/office/drawing/2014/main" id="{BF0E18C3-A31D-4E94-96ED-ABDBCA408B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873" y="1556792"/>
            <a:ext cx="3960812" cy="1818063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1600" dirty="0">
                <a:latin typeface="Arial" panose="020B0604020202020204" pitchFamily="34" charset="0"/>
              </a:rPr>
              <a:t>     void </a:t>
            </a:r>
            <a:r>
              <a:rPr lang="es-AR" altLang="es-AR" sz="1600" dirty="0" err="1">
                <a:latin typeface="Arial" panose="020B0604020202020204" pitchFamily="34" charset="0"/>
              </a:rPr>
              <a:t>ResetISR</a:t>
            </a:r>
            <a:r>
              <a:rPr lang="es-AR" altLang="es-AR" sz="1600" dirty="0">
                <a:latin typeface="Arial" panose="020B0604020202020204" pitchFamily="34" charset="0"/>
              </a:rPr>
              <a:t>(void);</a:t>
            </a:r>
          </a:p>
          <a:p>
            <a:pPr eaLnBrk="1" hangingPunct="1">
              <a:buClrTx/>
              <a:buFontTx/>
              <a:buNone/>
            </a:pPr>
            <a:r>
              <a:rPr lang="es-AR" altLang="es-AR" sz="1600" dirty="0">
                <a:latin typeface="Arial" panose="020B0604020202020204" pitchFamily="34" charset="0"/>
              </a:rPr>
              <a:t>WEAK void </a:t>
            </a:r>
            <a:r>
              <a:rPr lang="es-AR" altLang="es-AR" sz="1600" dirty="0" err="1">
                <a:latin typeface="Arial" panose="020B0604020202020204" pitchFamily="34" charset="0"/>
              </a:rPr>
              <a:t>NMI_Handler</a:t>
            </a:r>
            <a:r>
              <a:rPr lang="es-AR" altLang="es-AR" sz="1600" dirty="0">
                <a:latin typeface="Arial" panose="020B0604020202020204" pitchFamily="34" charset="0"/>
              </a:rPr>
              <a:t>(void);</a:t>
            </a:r>
          </a:p>
          <a:p>
            <a:pPr eaLnBrk="1" hangingPunct="1">
              <a:buClrTx/>
              <a:buFontTx/>
              <a:buNone/>
            </a:pPr>
            <a:r>
              <a:rPr lang="es-AR" altLang="es-AR" sz="1600" dirty="0">
                <a:latin typeface="Arial" panose="020B0604020202020204" pitchFamily="34" charset="0"/>
              </a:rPr>
              <a:t>WEAK void </a:t>
            </a:r>
            <a:r>
              <a:rPr lang="es-AR" altLang="es-AR" sz="1600" dirty="0" err="1">
                <a:latin typeface="Arial" panose="020B0604020202020204" pitchFamily="34" charset="0"/>
              </a:rPr>
              <a:t>HardFault_Handler</a:t>
            </a:r>
            <a:r>
              <a:rPr lang="es-AR" altLang="es-AR" sz="1600" dirty="0">
                <a:latin typeface="Arial" panose="020B0604020202020204" pitchFamily="34" charset="0"/>
              </a:rPr>
              <a:t>(void);</a:t>
            </a:r>
          </a:p>
          <a:p>
            <a:pPr eaLnBrk="1" hangingPunct="1">
              <a:buClrTx/>
              <a:buFontTx/>
              <a:buNone/>
            </a:pPr>
            <a:r>
              <a:rPr lang="es-AR" altLang="es-AR" sz="1600" dirty="0">
                <a:latin typeface="Arial" panose="020B0604020202020204" pitchFamily="34" charset="0"/>
              </a:rPr>
              <a:t>WEAK void </a:t>
            </a:r>
            <a:r>
              <a:rPr lang="es-AR" altLang="es-AR" sz="1600" dirty="0" err="1">
                <a:latin typeface="Arial" panose="020B0604020202020204" pitchFamily="34" charset="0"/>
              </a:rPr>
              <a:t>SVC_Handler</a:t>
            </a:r>
            <a:r>
              <a:rPr lang="es-AR" altLang="es-AR" sz="1600" dirty="0">
                <a:latin typeface="Arial" panose="020B0604020202020204" pitchFamily="34" charset="0"/>
              </a:rPr>
              <a:t>(void);</a:t>
            </a:r>
          </a:p>
          <a:p>
            <a:pPr eaLnBrk="1" hangingPunct="1">
              <a:buClrTx/>
              <a:buFontTx/>
              <a:buNone/>
            </a:pPr>
            <a:r>
              <a:rPr lang="es-AR" altLang="es-AR" sz="1600" dirty="0">
                <a:latin typeface="Arial" panose="020B0604020202020204" pitchFamily="34" charset="0"/>
              </a:rPr>
              <a:t>WEAK void </a:t>
            </a:r>
            <a:r>
              <a:rPr lang="es-AR" altLang="es-AR" sz="1600" dirty="0" err="1">
                <a:latin typeface="Arial" panose="020B0604020202020204" pitchFamily="34" charset="0"/>
              </a:rPr>
              <a:t>PendSV_Handler</a:t>
            </a:r>
            <a:r>
              <a:rPr lang="es-AR" altLang="es-AR" sz="1600" dirty="0">
                <a:latin typeface="Arial" panose="020B0604020202020204" pitchFamily="34" charset="0"/>
              </a:rPr>
              <a:t>(void);</a:t>
            </a:r>
          </a:p>
          <a:p>
            <a:pPr eaLnBrk="1" hangingPunct="1">
              <a:buClrTx/>
              <a:buFontTx/>
              <a:buNone/>
            </a:pPr>
            <a:r>
              <a:rPr lang="es-AR" altLang="es-AR" sz="1600" dirty="0">
                <a:latin typeface="Arial" panose="020B0604020202020204" pitchFamily="34" charset="0"/>
              </a:rPr>
              <a:t>WEAK void </a:t>
            </a:r>
            <a:r>
              <a:rPr lang="es-AR" altLang="es-AR" sz="1600" dirty="0" err="1">
                <a:latin typeface="Arial" panose="020B0604020202020204" pitchFamily="34" charset="0"/>
              </a:rPr>
              <a:t>SysTick_Handler</a:t>
            </a:r>
            <a:r>
              <a:rPr lang="es-AR" altLang="es-AR" sz="1600" dirty="0">
                <a:latin typeface="Arial" panose="020B0604020202020204" pitchFamily="34" charset="0"/>
              </a:rPr>
              <a:t>(void);</a:t>
            </a:r>
          </a:p>
          <a:p>
            <a:pPr eaLnBrk="1" hangingPunct="1">
              <a:buClrTx/>
              <a:buFontTx/>
              <a:buNone/>
            </a:pPr>
            <a:r>
              <a:rPr lang="es-AR" altLang="es-AR" sz="1600" dirty="0">
                <a:latin typeface="Arial" panose="020B0604020202020204" pitchFamily="34" charset="0"/>
              </a:rPr>
              <a:t>WEAK void </a:t>
            </a:r>
            <a:r>
              <a:rPr lang="es-AR" altLang="es-AR" sz="1600" dirty="0" err="1">
                <a:latin typeface="Arial" panose="020B0604020202020204" pitchFamily="34" charset="0"/>
              </a:rPr>
              <a:t>IntDefaultHandler</a:t>
            </a:r>
            <a:r>
              <a:rPr lang="es-AR" altLang="es-AR" sz="1600" dirty="0">
                <a:latin typeface="Arial" panose="020B0604020202020204" pitchFamily="34" charset="0"/>
              </a:rPr>
              <a:t>(void);</a:t>
            </a:r>
          </a:p>
        </p:txBody>
      </p:sp>
      <p:sp>
        <p:nvSpPr>
          <p:cNvPr id="39939" name="Text Box 3">
            <a:extLst>
              <a:ext uri="{FF2B5EF4-FFF2-40B4-BE49-F238E27FC236}">
                <a16:creationId xmlns:a16="http://schemas.microsoft.com/office/drawing/2014/main" id="{91D11798-1206-4377-89A1-16C0DD63F6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7" y="188640"/>
            <a:ext cx="6984776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s-AR" altLang="es-AR" sz="4000" dirty="0">
                <a:solidFill>
                  <a:srgbClr val="558ED5"/>
                </a:solidFill>
                <a:ea typeface="Microsoft YaHei" panose="020B0503020204020204" pitchFamily="34" charset="-122"/>
              </a:rPr>
              <a:t>¿y qué es el modificador </a:t>
            </a:r>
            <a:r>
              <a:rPr lang="es-AR" altLang="es-AR" sz="4000" dirty="0">
                <a:solidFill>
                  <a:srgbClr val="FF0000"/>
                </a:solidFill>
                <a:ea typeface="Microsoft YaHei" panose="020B0503020204020204" pitchFamily="34" charset="-122"/>
              </a:rPr>
              <a:t>ALIAS</a:t>
            </a:r>
            <a:r>
              <a:rPr lang="es-AR" altLang="es-AR" sz="4000" dirty="0">
                <a:solidFill>
                  <a:srgbClr val="558ED5"/>
                </a:solidFill>
                <a:ea typeface="Microsoft YaHei" panose="020B0503020204020204" pitchFamily="34" charset="-122"/>
              </a:rPr>
              <a:t>?</a:t>
            </a:r>
          </a:p>
        </p:txBody>
      </p:sp>
      <p:sp>
        <p:nvSpPr>
          <p:cNvPr id="39940" name="Rectangle 4">
            <a:extLst>
              <a:ext uri="{FF2B5EF4-FFF2-40B4-BE49-F238E27FC236}">
                <a16:creationId xmlns:a16="http://schemas.microsoft.com/office/drawing/2014/main" id="{02471FE9-CBEE-4800-B975-BBD48114B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873" y="3031904"/>
            <a:ext cx="3529012" cy="288925"/>
          </a:xfrm>
          <a:prstGeom prst="rect">
            <a:avLst/>
          </a:prstGeom>
          <a:noFill/>
          <a:ln w="2844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pic>
        <p:nvPicPr>
          <p:cNvPr id="39942" name="Picture 6">
            <a:extLst>
              <a:ext uri="{FF2B5EF4-FFF2-40B4-BE49-F238E27FC236}">
                <a16:creationId xmlns:a16="http://schemas.microsoft.com/office/drawing/2014/main" id="{D28F255C-9ECA-4A50-8549-AF9E2EBBD0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79509" y="782558"/>
            <a:ext cx="4718599" cy="5454731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39944" name="Picture 8">
            <a:extLst>
              <a:ext uri="{FF2B5EF4-FFF2-40B4-BE49-F238E27FC236}">
                <a16:creationId xmlns:a16="http://schemas.microsoft.com/office/drawing/2014/main" id="{717439C0-EE97-4C86-8338-6B3A7B543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231"/>
          <a:stretch>
            <a:fillRect/>
          </a:stretch>
        </p:blipFill>
        <p:spPr bwMode="auto">
          <a:xfrm>
            <a:off x="637866" y="3717032"/>
            <a:ext cx="3517682" cy="1656184"/>
          </a:xfrm>
          <a:prstGeom prst="rect">
            <a:avLst/>
          </a:prstGeom>
          <a:noFill/>
          <a:ln>
            <a:noFill/>
          </a:ln>
          <a:effectLst>
            <a:outerShdw dist="139498" dir="2700000" algn="ctr" rotWithShape="0">
              <a:srgbClr val="333333">
                <a:alpha val="6501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3523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" name="Globo: flecha hacia abajo 1">
            <a:extLst>
              <a:ext uri="{FF2B5EF4-FFF2-40B4-BE49-F238E27FC236}">
                <a16:creationId xmlns:a16="http://schemas.microsoft.com/office/drawing/2014/main" id="{98B7FD1C-79CC-4C58-B9C7-7D233D5FCF99}"/>
              </a:ext>
            </a:extLst>
          </p:cNvPr>
          <p:cNvSpPr/>
          <p:nvPr/>
        </p:nvSpPr>
        <p:spPr bwMode="auto">
          <a:xfrm>
            <a:off x="2169894" y="961158"/>
            <a:ext cx="2447155" cy="720080"/>
          </a:xfrm>
          <a:prstGeom prst="downArrowCallou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Microsoft YaHei" panose="020B0503020204020204" pitchFamily="34" charset="-122"/>
              </a:rPr>
              <a:t>Ya sabemos esto…</a:t>
            </a:r>
            <a:endParaRPr kumimoji="0" lang="es-AR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3EB63D5-4D86-4858-A2EC-209A05355B11}"/>
              </a:ext>
            </a:extLst>
          </p:cNvPr>
          <p:cNvSpPr txBox="1"/>
          <p:nvPr/>
        </p:nvSpPr>
        <p:spPr>
          <a:xfrm>
            <a:off x="4432893" y="1965471"/>
            <a:ext cx="924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pero….</a:t>
            </a:r>
          </a:p>
        </p:txBody>
      </p:sp>
      <p:sp>
        <p:nvSpPr>
          <p:cNvPr id="4" name="Flecha: a la derecha 3">
            <a:extLst>
              <a:ext uri="{FF2B5EF4-FFF2-40B4-BE49-F238E27FC236}">
                <a16:creationId xmlns:a16="http://schemas.microsoft.com/office/drawing/2014/main" id="{25F2CAA7-A3B5-420F-912D-DD731CDD75B1}"/>
              </a:ext>
            </a:extLst>
          </p:cNvPr>
          <p:cNvSpPr/>
          <p:nvPr/>
        </p:nvSpPr>
        <p:spPr bwMode="auto">
          <a:xfrm>
            <a:off x="4751831" y="2201501"/>
            <a:ext cx="771004" cy="530398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18" name="AutoShape 87">
            <a:extLst>
              <a:ext uri="{FF2B5EF4-FFF2-40B4-BE49-F238E27FC236}">
                <a16:creationId xmlns:a16="http://schemas.microsoft.com/office/drawing/2014/main" id="{30E7333E-FD69-419B-8203-99622E731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5913" y="5784186"/>
            <a:ext cx="952500" cy="303213"/>
          </a:xfrm>
          <a:prstGeom prst="homePlate">
            <a:avLst>
              <a:gd name="adj" fmla="val 50000"/>
            </a:avLst>
          </a:prstGeom>
          <a:solidFill>
            <a:srgbClr val="4F81BD">
              <a:alpha val="20999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1100" dirty="0"/>
              <a:t>ALIAS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5F4359E-2451-4A41-BDC0-60C164728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0333" y="2262508"/>
            <a:ext cx="1866387" cy="2332984"/>
          </a:xfrm>
          <a:prstGeom prst="rect">
            <a:avLst/>
          </a:prstGeom>
        </p:spPr>
      </p:pic>
      <p:sp>
        <p:nvSpPr>
          <p:cNvPr id="14" name="Marcador de fecha 1">
            <a:extLst>
              <a:ext uri="{FF2B5EF4-FFF2-40B4-BE49-F238E27FC236}">
                <a16:creationId xmlns:a16="http://schemas.microsoft.com/office/drawing/2014/main" id="{36F92144-DC0C-4089-AD8E-99BC8D5114E2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5" name="Marcador de número de diapositiva 3">
            <a:extLst>
              <a:ext uri="{FF2B5EF4-FFF2-40B4-BE49-F238E27FC236}">
                <a16:creationId xmlns:a16="http://schemas.microsoft.com/office/drawing/2014/main" id="{E15E5E9B-CA3C-4405-A06B-9B65ABD29D6B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36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6" name="Marcador de pie de página 2">
            <a:extLst>
              <a:ext uri="{FF2B5EF4-FFF2-40B4-BE49-F238E27FC236}">
                <a16:creationId xmlns:a16="http://schemas.microsoft.com/office/drawing/2014/main" id="{2ADC9D81-CE21-46DA-BFC5-83262A71C6F1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29AE8EC0-43F7-447A-8906-BB27EB5753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200">
                <a:solidFill>
                  <a:srgbClr val="898989"/>
                </a:solidFill>
              </a:rPr>
              <a:t>Ing. Marcelo Trujillo</a:t>
            </a:r>
          </a:p>
        </p:txBody>
      </p:sp>
      <p:sp>
        <p:nvSpPr>
          <p:cNvPr id="34818" name="Text Box 2">
            <a:extLst>
              <a:ext uri="{FF2B5EF4-FFF2-40B4-BE49-F238E27FC236}">
                <a16:creationId xmlns:a16="http://schemas.microsoft.com/office/drawing/2014/main" id="{6DA35BB5-C920-4002-8A86-E748901914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39C6A8A-31FA-41A9-8924-9A9EC5E36CE8}" type="slidenum">
              <a:rPr lang="es-AR" altLang="es-AR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37</a:t>
            </a:fld>
            <a:endParaRPr lang="es-AR" altLang="es-AR" sz="1200">
              <a:solidFill>
                <a:srgbClr val="898989"/>
              </a:solidFill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5C677E6A-E2C4-4AC0-8456-99CA88187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542"/>
          <a:stretch>
            <a:fillRect/>
          </a:stretch>
        </p:blipFill>
        <p:spPr bwMode="auto">
          <a:xfrm>
            <a:off x="1992314" y="1268414"/>
            <a:ext cx="4651375" cy="72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b="5254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0" name="Picture 4">
            <a:extLst>
              <a:ext uri="{FF2B5EF4-FFF2-40B4-BE49-F238E27FC236}">
                <a16:creationId xmlns:a16="http://schemas.microsoft.com/office/drawing/2014/main" id="{C9658B06-2BB3-477A-8468-B787BE25A3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75" y="2636838"/>
            <a:ext cx="2159000" cy="341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1" name="Picture 5">
            <a:extLst>
              <a:ext uri="{FF2B5EF4-FFF2-40B4-BE49-F238E27FC236}">
                <a16:creationId xmlns:a16="http://schemas.microsoft.com/office/drawing/2014/main" id="{5E9648B3-91E9-43EF-B0EC-D003AD605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9289" y="3429001"/>
            <a:ext cx="2236787" cy="36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2" name="Picture 6">
            <a:extLst>
              <a:ext uri="{FF2B5EF4-FFF2-40B4-BE49-F238E27FC236}">
                <a16:creationId xmlns:a16="http://schemas.microsoft.com/office/drawing/2014/main" id="{C63E1264-18A5-4C1F-8C35-7C4D9F5BB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0" y="2133601"/>
            <a:ext cx="2300288" cy="35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4823" name="Picture 7">
            <a:extLst>
              <a:ext uri="{FF2B5EF4-FFF2-40B4-BE49-F238E27FC236}">
                <a16:creationId xmlns:a16="http://schemas.microsoft.com/office/drawing/2014/main" id="{8F8B9579-68EA-4A59-81C9-47DEDADF2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664" y="3429001"/>
            <a:ext cx="3424237" cy="270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4824" name="Text Box 8">
            <a:extLst>
              <a:ext uri="{FF2B5EF4-FFF2-40B4-BE49-F238E27FC236}">
                <a16:creationId xmlns:a16="http://schemas.microsoft.com/office/drawing/2014/main" id="{24EF65B0-AA76-4819-B8A5-4D21DE90AF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3339" y="4042768"/>
            <a:ext cx="1552575" cy="146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dirty="0">
                <a:latin typeface="Arial" panose="020B0604020202020204" pitchFamily="34" charset="0"/>
              </a:rPr>
              <a:t>………………</a:t>
            </a:r>
          </a:p>
          <a:p>
            <a:pPr eaLnBrk="1" hangingPunct="1">
              <a:buClrTx/>
              <a:buFontTx/>
              <a:buNone/>
            </a:pPr>
            <a:r>
              <a:rPr lang="es-AR" altLang="es-AR" dirty="0">
                <a:latin typeface="Arial" panose="020B0604020202020204" pitchFamily="34" charset="0"/>
              </a:rPr>
              <a:t>………………</a:t>
            </a:r>
          </a:p>
          <a:p>
            <a:pPr eaLnBrk="1" hangingPunct="1">
              <a:buClrTx/>
              <a:buFontTx/>
              <a:buNone/>
            </a:pPr>
            <a:r>
              <a:rPr lang="es-AR" altLang="es-AR" dirty="0">
                <a:latin typeface="Arial" panose="020B0604020202020204" pitchFamily="34" charset="0"/>
              </a:rPr>
              <a:t>………………</a:t>
            </a:r>
          </a:p>
          <a:p>
            <a:pPr eaLnBrk="1" hangingPunct="1">
              <a:buClrTx/>
              <a:buFontTx/>
              <a:buNone/>
            </a:pPr>
            <a:r>
              <a:rPr lang="es-AR" altLang="es-AR" dirty="0">
                <a:latin typeface="Arial" panose="020B0604020202020204" pitchFamily="34" charset="0"/>
              </a:rPr>
              <a:t>………………</a:t>
            </a:r>
          </a:p>
          <a:p>
            <a:pPr eaLnBrk="1" hangingPunct="1">
              <a:buClrTx/>
              <a:buFontTx/>
              <a:buNone/>
            </a:pPr>
            <a:r>
              <a:rPr lang="es-AR" altLang="es-AR" dirty="0">
                <a:latin typeface="Arial" panose="020B0604020202020204" pitchFamily="34" charset="0"/>
              </a:rPr>
              <a:t>………………</a:t>
            </a:r>
          </a:p>
        </p:txBody>
      </p:sp>
      <p:cxnSp>
        <p:nvCxnSpPr>
          <p:cNvPr id="34825" name="AutoShape 9">
            <a:extLst>
              <a:ext uri="{FF2B5EF4-FFF2-40B4-BE49-F238E27FC236}">
                <a16:creationId xmlns:a16="http://schemas.microsoft.com/office/drawing/2014/main" id="{A9D6B096-72F4-41A4-B7C5-DFC91BAB17B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367214" y="3141664"/>
            <a:ext cx="288925" cy="217487"/>
          </a:xfrm>
          <a:prstGeom prst="straightConnector1">
            <a:avLst/>
          </a:prstGeom>
          <a:noFill/>
          <a:ln w="381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826" name="AutoShape 10">
            <a:extLst>
              <a:ext uri="{FF2B5EF4-FFF2-40B4-BE49-F238E27FC236}">
                <a16:creationId xmlns:a16="http://schemas.microsoft.com/office/drawing/2014/main" id="{75522479-5803-4D42-817A-B43B17A02F9F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448300" y="3429000"/>
            <a:ext cx="287338" cy="215900"/>
          </a:xfrm>
          <a:prstGeom prst="straightConnector1">
            <a:avLst/>
          </a:prstGeom>
          <a:noFill/>
          <a:ln w="381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827" name="AutoShape 11">
            <a:extLst>
              <a:ext uri="{FF2B5EF4-FFF2-40B4-BE49-F238E27FC236}">
                <a16:creationId xmlns:a16="http://schemas.microsoft.com/office/drawing/2014/main" id="{888F114C-3E4A-49A4-A596-98E0000A77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03613" y="3789364"/>
            <a:ext cx="360362" cy="217487"/>
          </a:xfrm>
          <a:prstGeom prst="straightConnector1">
            <a:avLst/>
          </a:prstGeom>
          <a:noFill/>
          <a:ln w="381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828" name="AutoShape 12">
            <a:extLst>
              <a:ext uri="{FF2B5EF4-FFF2-40B4-BE49-F238E27FC236}">
                <a16:creationId xmlns:a16="http://schemas.microsoft.com/office/drawing/2014/main" id="{A98C2473-9AF1-473C-9BE5-17C2DB405B10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157788" y="4005264"/>
            <a:ext cx="360362" cy="71437"/>
          </a:xfrm>
          <a:prstGeom prst="straightConnector1">
            <a:avLst/>
          </a:prstGeom>
          <a:noFill/>
          <a:ln w="381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829" name="AutoShape 13">
            <a:extLst>
              <a:ext uri="{FF2B5EF4-FFF2-40B4-BE49-F238E27FC236}">
                <a16:creationId xmlns:a16="http://schemas.microsoft.com/office/drawing/2014/main" id="{7B845768-1E63-41B5-9788-3DE53A01718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7608888" y="2565400"/>
            <a:ext cx="215900" cy="287338"/>
          </a:xfrm>
          <a:prstGeom prst="straightConnector1">
            <a:avLst/>
          </a:prstGeom>
          <a:noFill/>
          <a:ln w="381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cxnSp>
        <p:nvCxnSpPr>
          <p:cNvPr id="34830" name="AutoShape 14">
            <a:extLst>
              <a:ext uri="{FF2B5EF4-FFF2-40B4-BE49-F238E27FC236}">
                <a16:creationId xmlns:a16="http://schemas.microsoft.com/office/drawing/2014/main" id="{DE6AC975-53A2-4973-BE90-4798271571A6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7896225" y="3284539"/>
            <a:ext cx="215900" cy="288925"/>
          </a:xfrm>
          <a:prstGeom prst="straightConnector1">
            <a:avLst/>
          </a:prstGeom>
          <a:noFill/>
          <a:ln w="38160" cap="sq">
            <a:solidFill>
              <a:srgbClr val="00000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34831" name="Text Box 15">
            <a:extLst>
              <a:ext uri="{FF2B5EF4-FFF2-40B4-BE49-F238E27FC236}">
                <a16:creationId xmlns:a16="http://schemas.microsoft.com/office/drawing/2014/main" id="{13ED11E5-F493-4F40-AA51-9CEFCDC909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83632" y="197520"/>
            <a:ext cx="7704981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4400">
                <a:solidFill>
                  <a:srgbClr val="558ED5"/>
                </a:solidFill>
                <a:ea typeface="Microsoft YaHei" panose="020B0503020204020204" pitchFamily="34" charset="-122"/>
              </a:rPr>
              <a:t>¿Qué es el modificador </a:t>
            </a:r>
            <a:r>
              <a:rPr lang="es-AR" altLang="es-AR" sz="4400">
                <a:solidFill>
                  <a:srgbClr val="FF0000"/>
                </a:solidFill>
                <a:ea typeface="Microsoft YaHei" panose="020B0503020204020204" pitchFamily="34" charset="-122"/>
              </a:rPr>
              <a:t>ALIAS</a:t>
            </a:r>
            <a:r>
              <a:rPr lang="es-AR" altLang="es-AR" sz="4400">
                <a:solidFill>
                  <a:srgbClr val="558ED5"/>
                </a:solidFill>
                <a:ea typeface="Microsoft YaHei" panose="020B0503020204020204" pitchFamily="34" charset="-122"/>
              </a:rPr>
              <a:t>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path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79769E-6 L 0.11024 0.07862">
                                      <p:cBhvr additive="repl">
                                        <p:cTn id="11" dur="2000" fill="hold"/>
                                        <p:tgtEl>
                                          <p:spTgt spid="34825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49" presetClass="path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7.40741E-7 L -0.08663 -0.06528">
                                      <p:cBhvr additive="repl">
                                        <p:cTn id="20" dur="2000" fill="hold"/>
                                        <p:tgtEl>
                                          <p:spTgt spid="34826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49" presetClass="path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2.96296E-6 L 0.2125 0.06829">
                                      <p:cBhvr additive="repl">
                                        <p:cTn id="35" dur="2000" fill="hold"/>
                                        <p:tgtEl>
                                          <p:spTgt spid="34827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43" presetID="49" presetClass="path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12587 -0.02107">
                                      <p:cBhvr additive="repl">
                                        <p:cTn id="44" dur="2000" fill="hold"/>
                                        <p:tgtEl>
                                          <p:spTgt spid="34828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49" presetClass="path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7.40741E-7 L -0.07448 0.13796">
                                      <p:cBhvr additive="repl">
                                        <p:cTn id="59" dur="2000" fill="hold"/>
                                        <p:tgtEl>
                                          <p:spTgt spid="34829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7" presetID="49" presetClass="path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2.59259E-6 L 0.05521 -0.14166">
                                      <p:cBhvr additive="repl">
                                        <p:cTn id="68" dur="2000" fill="hold"/>
                                        <p:tgtEl>
                                          <p:spTgt spid="34830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70" presetID="1" presetClass="exit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3" name="Picture 3">
            <a:extLst>
              <a:ext uri="{FF2B5EF4-FFF2-40B4-BE49-F238E27FC236}">
                <a16:creationId xmlns:a16="http://schemas.microsoft.com/office/drawing/2014/main" id="{00C9D584-35E7-401B-AEBC-3CA0DA4976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9456" y="742950"/>
            <a:ext cx="4605922" cy="5324475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40964" name="Picture 4">
            <a:extLst>
              <a:ext uri="{FF2B5EF4-FFF2-40B4-BE49-F238E27FC236}">
                <a16:creationId xmlns:a16="http://schemas.microsoft.com/office/drawing/2014/main" id="{BFE3E911-CEDF-4D80-8BA0-5A3A5B5F3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513" y="3148014"/>
            <a:ext cx="5668962" cy="172878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pic>
        <p:nvPicPr>
          <p:cNvPr id="40965" name="Picture 5">
            <a:extLst>
              <a:ext uri="{FF2B5EF4-FFF2-40B4-BE49-F238E27FC236}">
                <a16:creationId xmlns:a16="http://schemas.microsoft.com/office/drawing/2014/main" id="{75478910-5C26-4029-BF83-3B71628E7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99456" y="1266938"/>
            <a:ext cx="4167813" cy="16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0966" name="Text Box 6">
            <a:extLst>
              <a:ext uri="{FF2B5EF4-FFF2-40B4-BE49-F238E27FC236}">
                <a16:creationId xmlns:a16="http://schemas.microsoft.com/office/drawing/2014/main" id="{BEAC45B2-3996-4F27-9CD2-E5D5336B2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3026" y="0"/>
            <a:ext cx="9324975" cy="74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s-AR" altLang="es-AR" sz="3400" dirty="0">
                <a:solidFill>
                  <a:srgbClr val="558ED5"/>
                </a:solidFill>
                <a:ea typeface="Microsoft YaHei" panose="020B0503020204020204" pitchFamily="34" charset="-122"/>
              </a:rPr>
              <a:t>¿Cómo está usado aquí el modificador ALIAS?</a:t>
            </a:r>
          </a:p>
        </p:txBody>
      </p:sp>
      <p:sp>
        <p:nvSpPr>
          <p:cNvPr id="40967" name="Rectangle 7">
            <a:extLst>
              <a:ext uri="{FF2B5EF4-FFF2-40B4-BE49-F238E27FC236}">
                <a16:creationId xmlns:a16="http://schemas.microsoft.com/office/drawing/2014/main" id="{E2758BF5-FBF4-4C48-9792-4B9876066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97764" y="1416050"/>
            <a:ext cx="317023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dirty="0">
                <a:latin typeface="Arial" panose="020B0604020202020204" pitchFamily="34" charset="0"/>
              </a:rPr>
              <a:t>(ver </a:t>
            </a:r>
            <a:r>
              <a:rPr lang="es-AR" altLang="es-AR" b="1" dirty="0">
                <a:latin typeface="Arial" panose="020B0604020202020204" pitchFamily="34" charset="0"/>
              </a:rPr>
              <a:t>cr_startup_lpc84x.c</a:t>
            </a:r>
            <a:r>
              <a:rPr lang="es-AR" altLang="es-AR" dirty="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0969" name="Rectangle 9">
            <a:extLst>
              <a:ext uri="{FF2B5EF4-FFF2-40B4-BE49-F238E27FC236}">
                <a16:creationId xmlns:a16="http://schemas.microsoft.com/office/drawing/2014/main" id="{E85190C9-72C2-4716-BD6C-4724969564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677" y="1209603"/>
            <a:ext cx="4321175" cy="255588"/>
          </a:xfrm>
          <a:prstGeom prst="rect">
            <a:avLst/>
          </a:prstGeom>
          <a:noFill/>
          <a:ln w="2844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0970" name="Text Box 10">
            <a:extLst>
              <a:ext uri="{FF2B5EF4-FFF2-40B4-BE49-F238E27FC236}">
                <a16:creationId xmlns:a16="http://schemas.microsoft.com/office/drawing/2014/main" id="{E1FF0A67-2A78-480F-AEF5-A875F3D6B7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45" y="5045303"/>
            <a:ext cx="5624513" cy="91757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Bef>
                <a:spcPts val="1125"/>
              </a:spcBef>
            </a:pPr>
            <a:r>
              <a:rPr lang="es-AR" altLang="es-AR" i="1" dirty="0"/>
              <a:t>Si no defino una función que atienda a esta interrupción (como a cualquier otra)…. entonces será llamada </a:t>
            </a:r>
            <a:r>
              <a:rPr lang="es-AR" altLang="es-AR" b="1" dirty="0" err="1"/>
              <a:t>IntDefaultHandler</a:t>
            </a:r>
            <a:r>
              <a:rPr lang="es-AR" altLang="es-AR" b="1" dirty="0"/>
              <a:t>()</a:t>
            </a:r>
            <a:r>
              <a:rPr lang="es-AR" altLang="es-AR" i="1" dirty="0"/>
              <a:t> por defecto. (se colgará)</a:t>
            </a:r>
          </a:p>
        </p:txBody>
      </p:sp>
      <p:sp>
        <p:nvSpPr>
          <p:cNvPr id="12" name="Marcador de fecha 1">
            <a:extLst>
              <a:ext uri="{FF2B5EF4-FFF2-40B4-BE49-F238E27FC236}">
                <a16:creationId xmlns:a16="http://schemas.microsoft.com/office/drawing/2014/main" id="{96C85770-8E27-453C-AF8E-92994D102B5D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50848F5E-F2F0-4711-912C-C2312C94E6A1}"/>
              </a:ext>
            </a:extLst>
          </p:cNvPr>
          <p:cNvSpPr txBox="1">
            <a:spLocks/>
          </p:cNvSpPr>
          <p:nvPr/>
        </p:nvSpPr>
        <p:spPr bwMode="auto">
          <a:xfrm>
            <a:off x="8750299" y="624046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38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4" name="Marcador de pie de página 2">
            <a:extLst>
              <a:ext uri="{FF2B5EF4-FFF2-40B4-BE49-F238E27FC236}">
                <a16:creationId xmlns:a16="http://schemas.microsoft.com/office/drawing/2014/main" id="{C398390B-C31A-449A-9BE6-9ED43AC74A00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path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22222E-6 L 0.38425 0.19838 " rAng="0" ptsTypes="AA">
                                      <p:cBhvr additive="repl">
                                        <p:cTn id="6" dur="2000" fill="hold"/>
                                        <p:tgtEl>
                                          <p:spTgt spid="40965"/>
                                        </p:tgtEl>
                                      </p:cBhvr>
                                      <p:rCtr x="19206" y="990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 additive="repl">
                                        <p:cTn id="8" dur="2000" fill="hold"/>
                                        <p:tgtEl>
                                          <p:spTgt spid="40965"/>
                                        </p:tgtEl>
                                      </p:cBhvr>
                                      <p:to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2000"/>
                                        <p:tgtEl>
                                          <p:spTgt spid="40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 additive="repl">
                                        <p:cTn id="16" dur="2000"/>
                                        <p:tgtEl>
                                          <p:spTgt spid="40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2">
            <a:extLst>
              <a:ext uri="{FF2B5EF4-FFF2-40B4-BE49-F238E27FC236}">
                <a16:creationId xmlns:a16="http://schemas.microsoft.com/office/drawing/2014/main" id="{D264D82F-07B5-4E92-B4E3-FB0823F6E14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3ECE65A-7723-4823-815D-EFD2A7102773}" type="slidenum">
              <a:rPr lang="es-AR" altLang="es-AR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39</a:t>
            </a:fld>
            <a:endParaRPr lang="es-AR" altLang="es-AR" sz="1200">
              <a:solidFill>
                <a:srgbClr val="898989"/>
              </a:solidFill>
            </a:endParaRPr>
          </a:p>
        </p:txBody>
      </p:sp>
      <p:sp>
        <p:nvSpPr>
          <p:cNvPr id="35843" name="Text Box 3">
            <a:extLst>
              <a:ext uri="{FF2B5EF4-FFF2-40B4-BE49-F238E27FC236}">
                <a16:creationId xmlns:a16="http://schemas.microsoft.com/office/drawing/2014/main" id="{2355C78C-AB82-4AC9-B2B4-DE1E9595B0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2064" y="2673350"/>
            <a:ext cx="7775575" cy="2006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Echemos un vistazo al archivo cr_startup_lpc84x.c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 Box 1">
            <a:extLst>
              <a:ext uri="{FF2B5EF4-FFF2-40B4-BE49-F238E27FC236}">
                <a16:creationId xmlns:a16="http://schemas.microsoft.com/office/drawing/2014/main" id="{70816926-6B59-4547-85FA-3F753422C0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200">
                <a:solidFill>
                  <a:srgbClr val="898989"/>
                </a:solidFill>
              </a:rPr>
              <a:t>Ing. Marcelo Trujillo</a:t>
            </a:r>
          </a:p>
        </p:txBody>
      </p:sp>
      <p:sp>
        <p:nvSpPr>
          <p:cNvPr id="12290" name="Text Box 2">
            <a:extLst>
              <a:ext uri="{FF2B5EF4-FFF2-40B4-BE49-F238E27FC236}">
                <a16:creationId xmlns:a16="http://schemas.microsoft.com/office/drawing/2014/main" id="{2D9D8489-03C0-425B-8F0C-8DD3A86269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84611C21-0228-4FB1-8ADA-84DCF6366E9D}" type="slidenum">
              <a:rPr lang="es-AR" altLang="es-AR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4</a:t>
            </a:fld>
            <a:endParaRPr lang="es-AR" altLang="es-AR" sz="1200">
              <a:solidFill>
                <a:srgbClr val="898989"/>
              </a:solidFill>
            </a:endParaRPr>
          </a:p>
        </p:txBody>
      </p:sp>
      <p:grpSp>
        <p:nvGrpSpPr>
          <p:cNvPr id="12291" name="Group 3">
            <a:extLst>
              <a:ext uri="{FF2B5EF4-FFF2-40B4-BE49-F238E27FC236}">
                <a16:creationId xmlns:a16="http://schemas.microsoft.com/office/drawing/2014/main" id="{8A71A688-C60B-4EE5-AE9E-2A0C4F924CE6}"/>
              </a:ext>
            </a:extLst>
          </p:cNvPr>
          <p:cNvGrpSpPr>
            <a:grpSpLocks/>
          </p:cNvGrpSpPr>
          <p:nvPr/>
        </p:nvGrpSpPr>
        <p:grpSpPr bwMode="auto">
          <a:xfrm>
            <a:off x="2424114" y="1341438"/>
            <a:ext cx="7183437" cy="4735512"/>
            <a:chOff x="567" y="845"/>
            <a:chExt cx="4525" cy="2983"/>
          </a:xfrm>
        </p:grpSpPr>
        <p:grpSp>
          <p:nvGrpSpPr>
            <p:cNvPr id="12292" name="Group 4">
              <a:extLst>
                <a:ext uri="{FF2B5EF4-FFF2-40B4-BE49-F238E27FC236}">
                  <a16:creationId xmlns:a16="http://schemas.microsoft.com/office/drawing/2014/main" id="{E1D765F6-6444-4913-A57C-DABAD29D0E6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67" y="845"/>
              <a:ext cx="4525" cy="2974"/>
              <a:chOff x="567" y="845"/>
              <a:chExt cx="4525" cy="2974"/>
            </a:xfrm>
          </p:grpSpPr>
          <p:sp>
            <p:nvSpPr>
              <p:cNvPr id="12293" name="Oval 5">
                <a:extLst>
                  <a:ext uri="{FF2B5EF4-FFF2-40B4-BE49-F238E27FC236}">
                    <a16:creationId xmlns:a16="http://schemas.microsoft.com/office/drawing/2014/main" id="{105FBC4E-E64D-4950-B50C-578365553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7" y="1024"/>
                <a:ext cx="4525" cy="2795"/>
              </a:xfrm>
              <a:prstGeom prst="ellipse">
                <a:avLst/>
              </a:prstGeom>
              <a:noFill/>
              <a:ln w="57240" cap="sq">
                <a:solidFill>
                  <a:srgbClr val="33CCCC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2294" name="Text Box 6">
                <a:extLst>
                  <a:ext uri="{FF2B5EF4-FFF2-40B4-BE49-F238E27FC236}">
                    <a16:creationId xmlns:a16="http://schemas.microsoft.com/office/drawing/2014/main" id="{6F5C4B69-CA35-487F-9F24-9FC30772EE1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472" y="845"/>
                <a:ext cx="852" cy="2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FontTx/>
                  <a:buNone/>
                </a:pPr>
                <a:r>
                  <a:rPr lang="es-AR" altLang="es-AR" sz="2400" b="1">
                    <a:solidFill>
                      <a:srgbClr val="6666FF"/>
                    </a:solidFill>
                    <a:latin typeface="Arial" panose="020B0604020202020204" pitchFamily="34" charset="0"/>
                  </a:rPr>
                  <a:t>while(1)</a:t>
                </a:r>
              </a:p>
            </p:txBody>
          </p:sp>
        </p:grpSp>
        <p:sp>
          <p:nvSpPr>
            <p:cNvPr id="12295" name="Line 7">
              <a:extLst>
                <a:ext uri="{FF2B5EF4-FFF2-40B4-BE49-F238E27FC236}">
                  <a16:creationId xmlns:a16="http://schemas.microsoft.com/office/drawing/2014/main" id="{6E5BBF08-5B9C-424D-9131-C17838E66E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53" y="3829"/>
              <a:ext cx="171" cy="0"/>
            </a:xfrm>
            <a:prstGeom prst="line">
              <a:avLst/>
            </a:prstGeom>
            <a:noFill/>
            <a:ln w="57240" cap="sq">
              <a:solidFill>
                <a:srgbClr val="33CCCC"/>
              </a:solidFill>
              <a:miter lim="800000"/>
              <a:headEnd type="triangle" w="lg" len="lg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pic>
        <p:nvPicPr>
          <p:cNvPr id="12296" name="Picture 8">
            <a:extLst>
              <a:ext uri="{FF2B5EF4-FFF2-40B4-BE49-F238E27FC236}">
                <a16:creationId xmlns:a16="http://schemas.microsoft.com/office/drawing/2014/main" id="{C4771096-ABEB-44D3-B3A2-06C7BD05F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275" y="3213100"/>
            <a:ext cx="1371600" cy="850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297" name="Line 9">
            <a:extLst>
              <a:ext uri="{FF2B5EF4-FFF2-40B4-BE49-F238E27FC236}">
                <a16:creationId xmlns:a16="http://schemas.microsoft.com/office/drawing/2014/main" id="{25D80CEA-F1D9-43BF-8E21-99D07160F061}"/>
              </a:ext>
            </a:extLst>
          </p:cNvPr>
          <p:cNvSpPr>
            <a:spLocks noChangeShapeType="1"/>
          </p:cNvSpPr>
          <p:nvPr/>
        </p:nvSpPr>
        <p:spPr bwMode="auto">
          <a:xfrm>
            <a:off x="9598025" y="3646488"/>
            <a:ext cx="50800" cy="430212"/>
          </a:xfrm>
          <a:prstGeom prst="line">
            <a:avLst/>
          </a:prstGeom>
          <a:noFill/>
          <a:ln w="57240" cap="sq">
            <a:solidFill>
              <a:srgbClr val="33CCCC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sp>
        <p:nvSpPr>
          <p:cNvPr id="12298" name="Text Box 10">
            <a:extLst>
              <a:ext uri="{FF2B5EF4-FFF2-40B4-BE49-F238E27FC236}">
                <a16:creationId xmlns:a16="http://schemas.microsoft.com/office/drawing/2014/main" id="{F0DBBC5B-0117-4281-A97B-9F6F3EFA19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57788" y="4149725"/>
            <a:ext cx="1874316" cy="5254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1400" b="1" dirty="0">
                <a:solidFill>
                  <a:srgbClr val="002060"/>
                </a:solidFill>
                <a:latin typeface="Arial" panose="020B0604020202020204" pitchFamily="34" charset="0"/>
              </a:rPr>
              <a:t>Microcontrolador</a:t>
            </a:r>
          </a:p>
          <a:p>
            <a:pPr algn="ctr" eaLnBrk="1" hangingPunct="1">
              <a:buClrTx/>
              <a:buFontTx/>
              <a:buNone/>
              <a:tabLst>
                <a:tab pos="0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AR" altLang="es-AR" sz="1400" b="1" dirty="0">
                <a:solidFill>
                  <a:srgbClr val="002060"/>
                </a:solidFill>
                <a:latin typeface="Arial" panose="020B0604020202020204" pitchFamily="34" charset="0"/>
              </a:rPr>
              <a:t>LPC845</a:t>
            </a:r>
          </a:p>
        </p:txBody>
      </p:sp>
      <p:grpSp>
        <p:nvGrpSpPr>
          <p:cNvPr id="12299" name="Group 11">
            <a:extLst>
              <a:ext uri="{FF2B5EF4-FFF2-40B4-BE49-F238E27FC236}">
                <a16:creationId xmlns:a16="http://schemas.microsoft.com/office/drawing/2014/main" id="{DBA80267-14A6-4DD9-ACA7-68849E6D1F9A}"/>
              </a:ext>
            </a:extLst>
          </p:cNvPr>
          <p:cNvGrpSpPr>
            <a:grpSpLocks/>
          </p:cNvGrpSpPr>
          <p:nvPr/>
        </p:nvGrpSpPr>
        <p:grpSpPr bwMode="auto">
          <a:xfrm>
            <a:off x="6600826" y="2420938"/>
            <a:ext cx="3370263" cy="919162"/>
            <a:chOff x="3198" y="1525"/>
            <a:chExt cx="2123" cy="579"/>
          </a:xfrm>
        </p:grpSpPr>
        <p:sp>
          <p:nvSpPr>
            <p:cNvPr id="12300" name="Rectangle 12">
              <a:extLst>
                <a:ext uri="{FF2B5EF4-FFF2-40B4-BE49-F238E27FC236}">
                  <a16:creationId xmlns:a16="http://schemas.microsoft.com/office/drawing/2014/main" id="{AF3119B8-613C-48A1-B0E3-DE4A97926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7" y="1797"/>
              <a:ext cx="1124" cy="307"/>
            </a:xfrm>
            <a:prstGeom prst="rect">
              <a:avLst/>
            </a:prstGeom>
            <a:solidFill>
              <a:srgbClr val="FFFF99"/>
            </a:solidFill>
            <a:ln w="38160" cap="sq">
              <a:solidFill>
                <a:srgbClr val="CC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s-AR" altLang="es-AR" sz="2400" b="1">
                  <a:latin typeface="Arial" panose="020B0604020202020204" pitchFamily="34" charset="0"/>
                </a:rPr>
                <a:t>contenido</a:t>
              </a:r>
            </a:p>
          </p:txBody>
        </p:sp>
        <p:sp>
          <p:nvSpPr>
            <p:cNvPr id="12301" name="Line 13">
              <a:extLst>
                <a:ext uri="{FF2B5EF4-FFF2-40B4-BE49-F238E27FC236}">
                  <a16:creationId xmlns:a16="http://schemas.microsoft.com/office/drawing/2014/main" id="{9FF49C01-91EC-42F5-87D4-E5D42B02890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89" y="1843"/>
              <a:ext cx="852" cy="0"/>
            </a:xfrm>
            <a:prstGeom prst="line">
              <a:avLst/>
            </a:prstGeom>
            <a:noFill/>
            <a:ln w="2844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2302" name="Text Box 14">
              <a:extLst>
                <a:ext uri="{FF2B5EF4-FFF2-40B4-BE49-F238E27FC236}">
                  <a16:creationId xmlns:a16="http://schemas.microsoft.com/office/drawing/2014/main" id="{07A28218-25B0-4AEE-89B7-7D80E88E838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8" y="1525"/>
              <a:ext cx="1034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sz="2400" b="1">
                  <a:latin typeface="Arial" panose="020B0604020202020204" pitchFamily="34" charset="0"/>
                </a:rPr>
                <a:t>dirección</a:t>
              </a:r>
            </a:p>
          </p:txBody>
        </p:sp>
      </p:grpSp>
      <p:grpSp>
        <p:nvGrpSpPr>
          <p:cNvPr id="12303" name="Group 15">
            <a:extLst>
              <a:ext uri="{FF2B5EF4-FFF2-40B4-BE49-F238E27FC236}">
                <a16:creationId xmlns:a16="http://schemas.microsoft.com/office/drawing/2014/main" id="{8889FDA0-FA26-4D90-8FAC-5DC2887F9646}"/>
              </a:ext>
            </a:extLst>
          </p:cNvPr>
          <p:cNvGrpSpPr>
            <a:grpSpLocks/>
          </p:cNvGrpSpPr>
          <p:nvPr/>
        </p:nvGrpSpPr>
        <p:grpSpPr bwMode="auto">
          <a:xfrm>
            <a:off x="5880101" y="5013326"/>
            <a:ext cx="3370263" cy="919163"/>
            <a:chOff x="2744" y="3158"/>
            <a:chExt cx="2123" cy="579"/>
          </a:xfrm>
        </p:grpSpPr>
        <p:sp>
          <p:nvSpPr>
            <p:cNvPr id="12304" name="Rectangle 16">
              <a:extLst>
                <a:ext uri="{FF2B5EF4-FFF2-40B4-BE49-F238E27FC236}">
                  <a16:creationId xmlns:a16="http://schemas.microsoft.com/office/drawing/2014/main" id="{54FDF0E8-9DE5-4A72-9614-D8323F11BC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3" y="3430"/>
              <a:ext cx="1124" cy="307"/>
            </a:xfrm>
            <a:prstGeom prst="rect">
              <a:avLst/>
            </a:prstGeom>
            <a:solidFill>
              <a:srgbClr val="FFFF99"/>
            </a:solidFill>
            <a:ln w="38160" cap="sq">
              <a:solidFill>
                <a:srgbClr val="CC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s-AR" altLang="es-AR" sz="2400" b="1">
                  <a:latin typeface="Arial" panose="020B0604020202020204" pitchFamily="34" charset="0"/>
                </a:rPr>
                <a:t>contenido</a:t>
              </a:r>
            </a:p>
          </p:txBody>
        </p:sp>
        <p:sp>
          <p:nvSpPr>
            <p:cNvPr id="12305" name="Line 17">
              <a:extLst>
                <a:ext uri="{FF2B5EF4-FFF2-40B4-BE49-F238E27FC236}">
                  <a16:creationId xmlns:a16="http://schemas.microsoft.com/office/drawing/2014/main" id="{23DF943E-D19E-4B16-908B-097BC76720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5" y="3476"/>
              <a:ext cx="852" cy="0"/>
            </a:xfrm>
            <a:prstGeom prst="line">
              <a:avLst/>
            </a:prstGeom>
            <a:noFill/>
            <a:ln w="2844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2306" name="Text Box 18">
              <a:extLst>
                <a:ext uri="{FF2B5EF4-FFF2-40B4-BE49-F238E27FC236}">
                  <a16:creationId xmlns:a16="http://schemas.microsoft.com/office/drawing/2014/main" id="{6DBFA332-0101-42F1-A2C0-991CCB3EC98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744" y="3158"/>
              <a:ext cx="1034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sz="2400" b="1">
                  <a:latin typeface="Arial" panose="020B0604020202020204" pitchFamily="34" charset="0"/>
                </a:rPr>
                <a:t>dirección</a:t>
              </a:r>
            </a:p>
          </p:txBody>
        </p:sp>
      </p:grpSp>
      <p:grpSp>
        <p:nvGrpSpPr>
          <p:cNvPr id="12307" name="Group 19">
            <a:extLst>
              <a:ext uri="{FF2B5EF4-FFF2-40B4-BE49-F238E27FC236}">
                <a16:creationId xmlns:a16="http://schemas.microsoft.com/office/drawing/2014/main" id="{F1B95CF4-3233-4F66-A72D-90AF7B96BD25}"/>
              </a:ext>
            </a:extLst>
          </p:cNvPr>
          <p:cNvGrpSpPr>
            <a:grpSpLocks/>
          </p:cNvGrpSpPr>
          <p:nvPr/>
        </p:nvGrpSpPr>
        <p:grpSpPr bwMode="auto">
          <a:xfrm>
            <a:off x="1919288" y="2406651"/>
            <a:ext cx="3370262" cy="919163"/>
            <a:chOff x="249" y="1516"/>
            <a:chExt cx="2123" cy="579"/>
          </a:xfrm>
        </p:grpSpPr>
        <p:sp>
          <p:nvSpPr>
            <p:cNvPr id="12308" name="Rectangle 20">
              <a:extLst>
                <a:ext uri="{FF2B5EF4-FFF2-40B4-BE49-F238E27FC236}">
                  <a16:creationId xmlns:a16="http://schemas.microsoft.com/office/drawing/2014/main" id="{059436C4-17F3-4D1F-BD2C-7E6474D221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1788"/>
              <a:ext cx="1124" cy="307"/>
            </a:xfrm>
            <a:prstGeom prst="rect">
              <a:avLst/>
            </a:prstGeom>
            <a:solidFill>
              <a:srgbClr val="FFFF99"/>
            </a:solidFill>
            <a:ln w="38160" cap="sq">
              <a:solidFill>
                <a:srgbClr val="CC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s-AR" altLang="es-AR" sz="2400" b="1">
                  <a:latin typeface="Arial" panose="020B0604020202020204" pitchFamily="34" charset="0"/>
                </a:rPr>
                <a:t>contenido</a:t>
              </a:r>
            </a:p>
          </p:txBody>
        </p:sp>
        <p:sp>
          <p:nvSpPr>
            <p:cNvPr id="12309" name="Line 21">
              <a:extLst>
                <a:ext uri="{FF2B5EF4-FFF2-40B4-BE49-F238E27FC236}">
                  <a16:creationId xmlns:a16="http://schemas.microsoft.com/office/drawing/2014/main" id="{5BFE40E3-A25F-4848-AF88-FBF2EFB885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0" y="1834"/>
              <a:ext cx="852" cy="0"/>
            </a:xfrm>
            <a:prstGeom prst="line">
              <a:avLst/>
            </a:prstGeom>
            <a:noFill/>
            <a:ln w="2844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2310" name="Text Box 22">
              <a:extLst>
                <a:ext uri="{FF2B5EF4-FFF2-40B4-BE49-F238E27FC236}">
                  <a16:creationId xmlns:a16="http://schemas.microsoft.com/office/drawing/2014/main" id="{CA1E71A6-A9BD-4ED0-BF8A-81E43348118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" y="1516"/>
              <a:ext cx="1034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sz="2400" b="1">
                  <a:latin typeface="Arial" panose="020B0604020202020204" pitchFamily="34" charset="0"/>
                </a:rPr>
                <a:t>dirección</a:t>
              </a:r>
            </a:p>
          </p:txBody>
        </p:sp>
      </p:grpSp>
      <p:grpSp>
        <p:nvGrpSpPr>
          <p:cNvPr id="12311" name="Group 23">
            <a:extLst>
              <a:ext uri="{FF2B5EF4-FFF2-40B4-BE49-F238E27FC236}">
                <a16:creationId xmlns:a16="http://schemas.microsoft.com/office/drawing/2014/main" id="{B2AF0497-9DA2-42D5-9B7C-C77ACD10DCA0}"/>
              </a:ext>
            </a:extLst>
          </p:cNvPr>
          <p:cNvGrpSpPr>
            <a:grpSpLocks/>
          </p:cNvGrpSpPr>
          <p:nvPr/>
        </p:nvGrpSpPr>
        <p:grpSpPr bwMode="auto">
          <a:xfrm>
            <a:off x="1847851" y="4508501"/>
            <a:ext cx="3370263" cy="919163"/>
            <a:chOff x="204" y="2840"/>
            <a:chExt cx="2123" cy="579"/>
          </a:xfrm>
        </p:grpSpPr>
        <p:sp>
          <p:nvSpPr>
            <p:cNvPr id="12312" name="Rectangle 24">
              <a:extLst>
                <a:ext uri="{FF2B5EF4-FFF2-40B4-BE49-F238E27FC236}">
                  <a16:creationId xmlns:a16="http://schemas.microsoft.com/office/drawing/2014/main" id="{68FFDB0F-D765-432A-8A80-5C535AA67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3" y="3112"/>
              <a:ext cx="1124" cy="307"/>
            </a:xfrm>
            <a:prstGeom prst="rect">
              <a:avLst/>
            </a:prstGeom>
            <a:solidFill>
              <a:srgbClr val="FFFF99"/>
            </a:solidFill>
            <a:ln w="38160" cap="sq">
              <a:solidFill>
                <a:srgbClr val="CC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>
                <a:buClrTx/>
                <a:buFontTx/>
                <a:buNone/>
              </a:pPr>
              <a:r>
                <a:rPr lang="es-AR" altLang="es-AR" sz="2400" b="1">
                  <a:latin typeface="Arial" panose="020B0604020202020204" pitchFamily="34" charset="0"/>
                </a:rPr>
                <a:t>contenido</a:t>
              </a:r>
            </a:p>
          </p:txBody>
        </p:sp>
        <p:sp>
          <p:nvSpPr>
            <p:cNvPr id="12313" name="Line 25">
              <a:extLst>
                <a:ext uri="{FF2B5EF4-FFF2-40B4-BE49-F238E27FC236}">
                  <a16:creationId xmlns:a16="http://schemas.microsoft.com/office/drawing/2014/main" id="{031A4443-A69F-4E2A-93EF-501F305A38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5" y="3158"/>
              <a:ext cx="852" cy="0"/>
            </a:xfrm>
            <a:prstGeom prst="line">
              <a:avLst/>
            </a:prstGeom>
            <a:noFill/>
            <a:ln w="2844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2314" name="Text Box 26">
              <a:extLst>
                <a:ext uri="{FF2B5EF4-FFF2-40B4-BE49-F238E27FC236}">
                  <a16:creationId xmlns:a16="http://schemas.microsoft.com/office/drawing/2014/main" id="{FA5C2B5E-8796-44FB-B8AC-F9B9961AE94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4" y="2840"/>
              <a:ext cx="1034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sz="2400" b="1">
                  <a:latin typeface="Arial" panose="020B0604020202020204" pitchFamily="34" charset="0"/>
                </a:rPr>
                <a:t>dirección</a:t>
              </a:r>
            </a:p>
          </p:txBody>
        </p:sp>
      </p:grpSp>
      <p:sp>
        <p:nvSpPr>
          <p:cNvPr id="12315" name="Line 27">
            <a:extLst>
              <a:ext uri="{FF2B5EF4-FFF2-40B4-BE49-F238E27FC236}">
                <a16:creationId xmlns:a16="http://schemas.microsoft.com/office/drawing/2014/main" id="{230CDE11-9666-423C-A2C6-EB704DEBC49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24113" y="3340101"/>
            <a:ext cx="120650" cy="320675"/>
          </a:xfrm>
          <a:prstGeom prst="line">
            <a:avLst/>
          </a:prstGeom>
          <a:noFill/>
          <a:ln w="57240" cap="sq">
            <a:solidFill>
              <a:srgbClr val="33CCCC"/>
            </a:solidFill>
            <a:miter lim="800000"/>
            <a:headEnd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es-AR"/>
          </a:p>
        </p:txBody>
      </p:sp>
      <p:grpSp>
        <p:nvGrpSpPr>
          <p:cNvPr id="12316" name="Group 28">
            <a:extLst>
              <a:ext uri="{FF2B5EF4-FFF2-40B4-BE49-F238E27FC236}">
                <a16:creationId xmlns:a16="http://schemas.microsoft.com/office/drawing/2014/main" id="{E24EBBBB-FD67-4A53-9E8F-F72B3711A35F}"/>
              </a:ext>
            </a:extLst>
          </p:cNvPr>
          <p:cNvGrpSpPr>
            <a:grpSpLocks/>
          </p:cNvGrpSpPr>
          <p:nvPr/>
        </p:nvGrpSpPr>
        <p:grpSpPr bwMode="auto">
          <a:xfrm>
            <a:off x="8399464" y="1628776"/>
            <a:ext cx="1857375" cy="271463"/>
            <a:chOff x="4331" y="1026"/>
            <a:chExt cx="1170" cy="171"/>
          </a:xfrm>
        </p:grpSpPr>
        <p:sp>
          <p:nvSpPr>
            <p:cNvPr id="12317" name="Rectangle 29">
              <a:extLst>
                <a:ext uri="{FF2B5EF4-FFF2-40B4-BE49-F238E27FC236}">
                  <a16:creationId xmlns:a16="http://schemas.microsoft.com/office/drawing/2014/main" id="{0D796FE8-CE3F-4302-A86E-D8ECAB53E1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4" y="1109"/>
              <a:ext cx="617" cy="88"/>
            </a:xfrm>
            <a:prstGeom prst="rect">
              <a:avLst/>
            </a:prstGeom>
            <a:solidFill>
              <a:srgbClr val="FFFF99"/>
            </a:solidFill>
            <a:ln w="38160" cap="sq">
              <a:solidFill>
                <a:srgbClr val="CC66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2318" name="Line 30">
              <a:extLst>
                <a:ext uri="{FF2B5EF4-FFF2-40B4-BE49-F238E27FC236}">
                  <a16:creationId xmlns:a16="http://schemas.microsoft.com/office/drawing/2014/main" id="{EC92B9AF-9A1F-4C12-998D-D21E85A485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81" y="1123"/>
              <a:ext cx="467" cy="0"/>
            </a:xfrm>
            <a:prstGeom prst="line">
              <a:avLst/>
            </a:prstGeom>
            <a:noFill/>
            <a:ln w="28440" cap="sq">
              <a:solidFill>
                <a:srgbClr val="0000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12319" name="Text Box 31">
              <a:extLst>
                <a:ext uri="{FF2B5EF4-FFF2-40B4-BE49-F238E27FC236}">
                  <a16:creationId xmlns:a16="http://schemas.microsoft.com/office/drawing/2014/main" id="{01343C4E-546D-4AEE-B791-099F2F2C62F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31" y="1026"/>
              <a:ext cx="568" cy="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12320" name="Text Box 32">
            <a:extLst>
              <a:ext uri="{FF2B5EF4-FFF2-40B4-BE49-F238E27FC236}">
                <a16:creationId xmlns:a16="http://schemas.microsoft.com/office/drawing/2014/main" id="{3B0D5861-1711-4A67-8531-621A7AB833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7907" y="981075"/>
            <a:ext cx="1797586" cy="64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>
                <a:latin typeface="Arial" panose="020B0604020202020204" pitchFamily="34" charset="0"/>
              </a:rPr>
              <a:t>Registros de un</a:t>
            </a:r>
          </a:p>
          <a:p>
            <a:pPr algn="ctr" eaLnBrk="1" hangingPunct="1">
              <a:buClrTx/>
              <a:buFontTx/>
              <a:buNone/>
            </a:pPr>
            <a:r>
              <a:rPr lang="es-AR" altLang="es-AR">
                <a:latin typeface="Arial" panose="020B0604020202020204" pitchFamily="34" charset="0"/>
              </a:rPr>
              <a:t>periférico</a:t>
            </a:r>
          </a:p>
        </p:txBody>
      </p:sp>
      <p:sp>
        <p:nvSpPr>
          <p:cNvPr id="12321" name="Text Box 33">
            <a:extLst>
              <a:ext uri="{FF2B5EF4-FFF2-40B4-BE49-F238E27FC236}">
                <a16:creationId xmlns:a16="http://schemas.microsoft.com/office/drawing/2014/main" id="{03E48560-292A-485A-B80A-463502BCD1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66989" y="115888"/>
            <a:ext cx="7597775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4400" b="1">
                <a:solidFill>
                  <a:srgbClr val="FF0000"/>
                </a:solidFill>
                <a:latin typeface="Purisa" charset="0"/>
                <a:ea typeface="Microsoft YaHei" panose="020B0503020204020204" pitchFamily="34" charset="-122"/>
              </a:rPr>
              <a:t>Encuesta - Pooling</a:t>
            </a:r>
          </a:p>
        </p:txBody>
      </p:sp>
      <p:pic>
        <p:nvPicPr>
          <p:cNvPr id="12322" name="Picture 34">
            <a:extLst>
              <a:ext uri="{FF2B5EF4-FFF2-40B4-BE49-F238E27FC236}">
                <a16:creationId xmlns:a16="http://schemas.microsoft.com/office/drawing/2014/main" id="{20A70582-A42B-4AEA-A427-2B8978401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213" y="1412875"/>
            <a:ext cx="646112" cy="104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23" name="Picture 35">
            <a:extLst>
              <a:ext uri="{FF2B5EF4-FFF2-40B4-BE49-F238E27FC236}">
                <a16:creationId xmlns:a16="http://schemas.microsoft.com/office/drawing/2014/main" id="{6EA192AC-2290-4586-BBA8-F7804E82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5129214"/>
            <a:ext cx="647700" cy="10429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24" name="Picture 36">
            <a:extLst>
              <a:ext uri="{FF2B5EF4-FFF2-40B4-BE49-F238E27FC236}">
                <a16:creationId xmlns:a16="http://schemas.microsoft.com/office/drawing/2014/main" id="{C88A173F-552F-4B22-BBAF-CBFB9C7CF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0914" y="3068639"/>
            <a:ext cx="554037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2325" name="Picture 37">
            <a:extLst>
              <a:ext uri="{FF2B5EF4-FFF2-40B4-BE49-F238E27FC236}">
                <a16:creationId xmlns:a16="http://schemas.microsoft.com/office/drawing/2014/main" id="{0F4D45F5-C33D-473E-BC48-15D535C1F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9113" y="5084764"/>
            <a:ext cx="684212" cy="1157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4">
            <a:extLst>
              <a:ext uri="{FF2B5EF4-FFF2-40B4-BE49-F238E27FC236}">
                <a16:creationId xmlns:a16="http://schemas.microsoft.com/office/drawing/2014/main" id="{9F273BAC-12A5-4A44-8B48-256115268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53030" y="941378"/>
            <a:ext cx="5701563" cy="5118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992" name="Picture 8">
            <a:extLst>
              <a:ext uri="{FF2B5EF4-FFF2-40B4-BE49-F238E27FC236}">
                <a16:creationId xmlns:a16="http://schemas.microsoft.com/office/drawing/2014/main" id="{930D9B49-292D-4760-8A97-F679DE71C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113" y="1055689"/>
            <a:ext cx="268605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993" name="Text Box 9">
            <a:extLst>
              <a:ext uri="{FF2B5EF4-FFF2-40B4-BE49-F238E27FC236}">
                <a16:creationId xmlns:a16="http://schemas.microsoft.com/office/drawing/2014/main" id="{0F1091ED-35DD-4AED-B4BE-2F8E6FAD40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52184" y="4149080"/>
            <a:ext cx="3714750" cy="947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2000" b="1" i="1" dirty="0">
                <a:latin typeface="Arial" panose="020B0604020202020204" pitchFamily="34" charset="0"/>
              </a:rPr>
              <a:t>Puntero a punteros a función</a:t>
            </a:r>
          </a:p>
          <a:p>
            <a:pPr algn="ctr" eaLnBrk="1" hangingPunct="1">
              <a:buClrTx/>
              <a:buFontTx/>
              <a:buNone/>
            </a:pPr>
            <a:r>
              <a:rPr lang="es-AR" altLang="es-AR" b="1" i="1" dirty="0">
                <a:solidFill>
                  <a:srgbClr val="0070C0"/>
                </a:solidFill>
                <a:latin typeface="Arial" panose="020B0604020202020204" pitchFamily="34" charset="0"/>
              </a:rPr>
              <a:t>De funciones que retornan void</a:t>
            </a:r>
          </a:p>
          <a:p>
            <a:pPr algn="ctr" eaLnBrk="1" hangingPunct="1">
              <a:buClrTx/>
              <a:buFontTx/>
              <a:buNone/>
            </a:pPr>
            <a:r>
              <a:rPr lang="es-AR" altLang="es-AR" b="1" i="1" dirty="0">
                <a:solidFill>
                  <a:srgbClr val="0070C0"/>
                </a:solidFill>
                <a:latin typeface="Arial" panose="020B0604020202020204" pitchFamily="34" charset="0"/>
              </a:rPr>
              <a:t>y reciben void</a:t>
            </a:r>
          </a:p>
        </p:txBody>
      </p:sp>
      <p:sp>
        <p:nvSpPr>
          <p:cNvPr id="41994" name="Text Box 10">
            <a:extLst>
              <a:ext uri="{FF2B5EF4-FFF2-40B4-BE49-F238E27FC236}">
                <a16:creationId xmlns:a16="http://schemas.microsoft.com/office/drawing/2014/main" id="{A87CD9B8-FDEC-4895-8757-A8F990C1FB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2064" y="80963"/>
            <a:ext cx="7921625" cy="71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3200">
                <a:solidFill>
                  <a:srgbClr val="558ED5"/>
                </a:solidFill>
                <a:ea typeface="Microsoft YaHei" panose="020B0503020204020204" pitchFamily="34" charset="-122"/>
              </a:rPr>
              <a:t>Interrupciones – Inicialización de la tabla (IVT)</a:t>
            </a:r>
          </a:p>
        </p:txBody>
      </p:sp>
      <p:sp>
        <p:nvSpPr>
          <p:cNvPr id="41995" name="Rectangle 11">
            <a:extLst>
              <a:ext uri="{FF2B5EF4-FFF2-40B4-BE49-F238E27FC236}">
                <a16:creationId xmlns:a16="http://schemas.microsoft.com/office/drawing/2014/main" id="{9D6B83DC-4478-465F-A689-924AE39DE5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2014" y="714375"/>
            <a:ext cx="317023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dirty="0">
                <a:latin typeface="Arial" panose="020B0604020202020204" pitchFamily="34" charset="0"/>
              </a:rPr>
              <a:t>(ver </a:t>
            </a:r>
            <a:r>
              <a:rPr lang="es-AR" altLang="es-AR" b="1" dirty="0">
                <a:latin typeface="Arial" panose="020B0604020202020204" pitchFamily="34" charset="0"/>
              </a:rPr>
              <a:t>cr_startup_lpc84x.c</a:t>
            </a:r>
            <a:r>
              <a:rPr lang="es-AR" altLang="es-AR" dirty="0">
                <a:latin typeface="Arial" panose="020B0604020202020204" pitchFamily="34" charset="0"/>
              </a:rPr>
              <a:t>)</a:t>
            </a:r>
          </a:p>
        </p:txBody>
      </p:sp>
      <p:sp>
        <p:nvSpPr>
          <p:cNvPr id="41996" name="AutoShape 12">
            <a:extLst>
              <a:ext uri="{FF2B5EF4-FFF2-40B4-BE49-F238E27FC236}">
                <a16:creationId xmlns:a16="http://schemas.microsoft.com/office/drawing/2014/main" id="{36D211A5-8DCB-4B84-96C2-F3DD3BF07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0" y="2786064"/>
            <a:ext cx="357188" cy="3214687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4F81BD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>
                <a:solidFill>
                  <a:srgbClr val="FFFFFF"/>
                </a:solidFill>
              </a:rPr>
              <a:t>ALIAS</a:t>
            </a:r>
          </a:p>
        </p:txBody>
      </p:sp>
      <p:sp>
        <p:nvSpPr>
          <p:cNvPr id="41997" name="Freeform 13">
            <a:extLst>
              <a:ext uri="{FF2B5EF4-FFF2-40B4-BE49-F238E27FC236}">
                <a16:creationId xmlns:a16="http://schemas.microsoft.com/office/drawing/2014/main" id="{7039857A-D7AB-4777-808A-3261D1E311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1" y="2524125"/>
            <a:ext cx="2500313" cy="1588"/>
          </a:xfrm>
          <a:custGeom>
            <a:avLst/>
            <a:gdLst>
              <a:gd name="T0" fmla="*/ 0 w 6946"/>
              <a:gd name="T1" fmla="*/ 0 h 6"/>
              <a:gd name="T2" fmla="*/ 6945 w 6946"/>
              <a:gd name="T3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6946" h="6">
                <a:moveTo>
                  <a:pt x="0" y="0"/>
                </a:moveTo>
                <a:lnTo>
                  <a:pt x="6945" y="5"/>
                </a:lnTo>
              </a:path>
            </a:pathLst>
          </a:custGeom>
          <a:noFill/>
          <a:ln w="9360" cap="sq">
            <a:solidFill>
              <a:srgbClr val="4A7EBB"/>
            </a:solidFill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1" name="Marcador de fecha 1">
            <a:extLst>
              <a:ext uri="{FF2B5EF4-FFF2-40B4-BE49-F238E27FC236}">
                <a16:creationId xmlns:a16="http://schemas.microsoft.com/office/drawing/2014/main" id="{25C8546D-1BA2-4BC0-9632-2D91D3A5802C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2" name="Marcador de número de diapositiva 3">
            <a:extLst>
              <a:ext uri="{FF2B5EF4-FFF2-40B4-BE49-F238E27FC236}">
                <a16:creationId xmlns:a16="http://schemas.microsoft.com/office/drawing/2014/main" id="{CE193338-97A4-47D8-9203-AB3FE910D2CB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40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3" name="Marcador de pie de página 2">
            <a:extLst>
              <a:ext uri="{FF2B5EF4-FFF2-40B4-BE49-F238E27FC236}">
                <a16:creationId xmlns:a16="http://schemas.microsoft.com/office/drawing/2014/main" id="{22EEC657-02DD-4840-8F48-129CDD3A466E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 additive="repl">
                                        <p:cTn id="6" dur="2000" fill="hold"/>
                                        <p:tgtEl>
                                          <p:spTgt spid="41992"/>
                                        </p:tgtEl>
                                      </p:cBhvr>
                                      <p:to x="200000" y="20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9" presetClass="path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1.85185E-6 L 0.46276 0.36574 " rAng="0" ptsTypes="AA">
                                      <p:cBhvr additive="repl">
                                        <p:cTn id="8" dur="2000" fill="hold"/>
                                        <p:tgtEl>
                                          <p:spTgt spid="41992"/>
                                        </p:tgtEl>
                                      </p:cBhvr>
                                      <p:rCtr x="23138" y="18287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1" dur="20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5" dur="20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 additive="repl">
                                        <p:cTn id="18" dur="20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5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6" dur="1000" fill="hold"/>
                                        <p:tgtEl>
                                          <p:spTgt spid="419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*0.70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1000" fill="hold"/>
                                        <p:tgtEl>
                                          <p:spTgt spid="419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 additive="repl">
                                        <p:cTn id="28" dur="10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2">
            <a:extLst>
              <a:ext uri="{FF2B5EF4-FFF2-40B4-BE49-F238E27FC236}">
                <a16:creationId xmlns:a16="http://schemas.microsoft.com/office/drawing/2014/main" id="{6771A9EE-11C1-43DC-99DE-A556497E7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9776" y="100785"/>
            <a:ext cx="5743043" cy="785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  <a:tab pos="8985250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r>
              <a:rPr lang="es-AR" altLang="es-AR" sz="4400" dirty="0">
                <a:solidFill>
                  <a:srgbClr val="558ED5"/>
                </a:solidFill>
                <a:ea typeface="Microsoft YaHei" panose="020B0503020204020204" pitchFamily="34" charset="-122"/>
              </a:rPr>
              <a:t>Ahora… casi todo junto.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198BBAF3-608E-44ED-B075-B7B0331E3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2344" y="786612"/>
            <a:ext cx="3170237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dirty="0">
                <a:latin typeface="Arial" panose="020B0604020202020204" pitchFamily="34" charset="0"/>
              </a:rPr>
              <a:t>(ver </a:t>
            </a:r>
            <a:r>
              <a:rPr lang="es-AR" altLang="es-AR" b="1" dirty="0">
                <a:latin typeface="Arial" panose="020B0604020202020204" pitchFamily="34" charset="0"/>
              </a:rPr>
              <a:t>cr_startup_lpc84x.c</a:t>
            </a:r>
            <a:r>
              <a:rPr lang="es-AR" altLang="es-AR" dirty="0">
                <a:latin typeface="Arial" panose="020B0604020202020204" pitchFamily="34" charset="0"/>
              </a:rPr>
              <a:t>)</a:t>
            </a:r>
          </a:p>
        </p:txBody>
      </p:sp>
      <p:grpSp>
        <p:nvGrpSpPr>
          <p:cNvPr id="43014" name="Group 6">
            <a:extLst>
              <a:ext uri="{FF2B5EF4-FFF2-40B4-BE49-F238E27FC236}">
                <a16:creationId xmlns:a16="http://schemas.microsoft.com/office/drawing/2014/main" id="{368C1097-3450-48C8-AAF7-4735F89F53C6}"/>
              </a:ext>
            </a:extLst>
          </p:cNvPr>
          <p:cNvGrpSpPr>
            <a:grpSpLocks/>
          </p:cNvGrpSpPr>
          <p:nvPr/>
        </p:nvGrpSpPr>
        <p:grpSpPr bwMode="auto">
          <a:xfrm>
            <a:off x="6079374" y="1332199"/>
            <a:ext cx="5556250" cy="4627563"/>
            <a:chOff x="2250" y="1170"/>
            <a:chExt cx="3500" cy="2915"/>
          </a:xfrm>
        </p:grpSpPr>
        <p:pic>
          <p:nvPicPr>
            <p:cNvPr id="43015" name="Picture 7">
              <a:extLst>
                <a:ext uri="{FF2B5EF4-FFF2-40B4-BE49-F238E27FC236}">
                  <a16:creationId xmlns:a16="http://schemas.microsoft.com/office/drawing/2014/main" id="{71670316-32EB-4ADD-A8BE-BB7EFB8962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587"/>
            <a:stretch>
              <a:fillRect/>
            </a:stretch>
          </p:blipFill>
          <p:spPr bwMode="auto">
            <a:xfrm>
              <a:off x="2250" y="1170"/>
              <a:ext cx="3500" cy="2915"/>
            </a:xfrm>
            <a:prstGeom prst="rect">
              <a:avLst/>
            </a:prstGeom>
            <a:noFill/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r="4587"/>
                    <a:stretch>
                      <a:fillRect/>
                    </a:stretch>
                  </a:blip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3016" name="Line 8">
              <a:extLst>
                <a:ext uri="{FF2B5EF4-FFF2-40B4-BE49-F238E27FC236}">
                  <a16:creationId xmlns:a16="http://schemas.microsoft.com/office/drawing/2014/main" id="{14C30241-6BA5-4A9B-AA57-C0AFBDD85B1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9" y="1648"/>
              <a:ext cx="0" cy="195"/>
            </a:xfrm>
            <a:prstGeom prst="line">
              <a:avLst/>
            </a:prstGeom>
            <a:noFill/>
            <a:ln w="3816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43017" name="Line 9">
              <a:extLst>
                <a:ext uri="{FF2B5EF4-FFF2-40B4-BE49-F238E27FC236}">
                  <a16:creationId xmlns:a16="http://schemas.microsoft.com/office/drawing/2014/main" id="{6BBF64C6-0B61-4A2C-BEE9-E49DABBF6D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9" y="2509"/>
              <a:ext cx="0" cy="196"/>
            </a:xfrm>
            <a:prstGeom prst="line">
              <a:avLst/>
            </a:prstGeom>
            <a:noFill/>
            <a:ln w="3816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  <p:sp>
          <p:nvSpPr>
            <p:cNvPr id="43018" name="Line 10">
              <a:extLst>
                <a:ext uri="{FF2B5EF4-FFF2-40B4-BE49-F238E27FC236}">
                  <a16:creationId xmlns:a16="http://schemas.microsoft.com/office/drawing/2014/main" id="{58ACF38C-469B-47B1-812B-2B87E8555D7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49" y="3453"/>
              <a:ext cx="0" cy="195"/>
            </a:xfrm>
            <a:prstGeom prst="line">
              <a:avLst/>
            </a:prstGeom>
            <a:noFill/>
            <a:ln w="38160" cap="sq">
              <a:solidFill>
                <a:srgbClr val="00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s-AR"/>
            </a:p>
          </p:txBody>
        </p:sp>
      </p:grpSp>
      <p:sp>
        <p:nvSpPr>
          <p:cNvPr id="3" name="CuadroTexto 2">
            <a:extLst>
              <a:ext uri="{FF2B5EF4-FFF2-40B4-BE49-F238E27FC236}">
                <a16:creationId xmlns:a16="http://schemas.microsoft.com/office/drawing/2014/main" id="{D5D438C3-54B3-4297-957F-0466862D216A}"/>
              </a:ext>
            </a:extLst>
          </p:cNvPr>
          <p:cNvSpPr txBox="1"/>
          <p:nvPr/>
        </p:nvSpPr>
        <p:spPr>
          <a:xfrm>
            <a:off x="4389874" y="1332200"/>
            <a:ext cx="553998" cy="4627563"/>
          </a:xfrm>
          <a:prstGeom prst="rect">
            <a:avLst/>
          </a:prstGeom>
          <a:noFill/>
        </p:spPr>
        <p:txBody>
          <a:bodyPr vert="vert" wrap="square" rtlCol="0">
            <a:spAutoFit/>
          </a:bodyPr>
          <a:lstStyle/>
          <a:p>
            <a:r>
              <a:rPr lang="es-AR" sz="2400" dirty="0"/>
              <a:t>Declaración anticipada de los handlers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7EDE084-6D19-439B-8819-6FD162BC39A3}"/>
              </a:ext>
            </a:extLst>
          </p:cNvPr>
          <p:cNvSpPr txBox="1"/>
          <p:nvPr/>
        </p:nvSpPr>
        <p:spPr>
          <a:xfrm>
            <a:off x="6656404" y="741649"/>
            <a:ext cx="38164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b="1" dirty="0"/>
              <a:t>Definición de la IVT 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C376E570-5BB7-4FB5-AA8C-C4B95427F6AF}"/>
              </a:ext>
            </a:extLst>
          </p:cNvPr>
          <p:cNvGrpSpPr/>
          <p:nvPr/>
        </p:nvGrpSpPr>
        <p:grpSpPr>
          <a:xfrm>
            <a:off x="88969" y="1015206"/>
            <a:ext cx="3678283" cy="5183188"/>
            <a:chOff x="6883219" y="1124744"/>
            <a:chExt cx="3678283" cy="5183188"/>
          </a:xfrm>
        </p:grpSpPr>
        <p:pic>
          <p:nvPicPr>
            <p:cNvPr id="17" name="Picture 3">
              <a:extLst>
                <a:ext uri="{FF2B5EF4-FFF2-40B4-BE49-F238E27FC236}">
                  <a16:creationId xmlns:a16="http://schemas.microsoft.com/office/drawing/2014/main" id="{1A181F28-9FC8-4C00-87FB-CCA34B4810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883219" y="2055813"/>
              <a:ext cx="3678283" cy="4252119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</p:pic>
        <p:pic>
          <p:nvPicPr>
            <p:cNvPr id="7" name="Imagen 6" descr="Texto&#10;&#10;Descripción generada automáticamente">
              <a:extLst>
                <a:ext uri="{FF2B5EF4-FFF2-40B4-BE49-F238E27FC236}">
                  <a16:creationId xmlns:a16="http://schemas.microsoft.com/office/drawing/2014/main" id="{36902E66-E187-4110-A1CD-257F40B97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83219" y="1124744"/>
              <a:ext cx="2237117" cy="952523"/>
            </a:xfrm>
            <a:prstGeom prst="rect">
              <a:avLst/>
            </a:prstGeom>
          </p:spPr>
        </p:pic>
      </p:grpSp>
      <p:sp>
        <p:nvSpPr>
          <p:cNvPr id="2" name="Cerrar llave 1">
            <a:extLst>
              <a:ext uri="{FF2B5EF4-FFF2-40B4-BE49-F238E27FC236}">
                <a16:creationId xmlns:a16="http://schemas.microsoft.com/office/drawing/2014/main" id="{0D1BB569-1DDE-44FC-8E82-C7D1F734608D}"/>
              </a:ext>
            </a:extLst>
          </p:cNvPr>
          <p:cNvSpPr/>
          <p:nvPr/>
        </p:nvSpPr>
        <p:spPr bwMode="auto">
          <a:xfrm>
            <a:off x="3377293" y="346076"/>
            <a:ext cx="1016982" cy="6138863"/>
          </a:xfrm>
          <a:prstGeom prst="rightBrace">
            <a:avLst>
              <a:gd name="adj1" fmla="val 63339"/>
              <a:gd name="adj2" fmla="val 4824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Microsoft YaHei" panose="020B0503020204020204" pitchFamily="34" charset="-122"/>
            </a:endParaRPr>
          </a:p>
        </p:txBody>
      </p:sp>
      <p:sp>
        <p:nvSpPr>
          <p:cNvPr id="18" name="Marcador de fecha 1">
            <a:extLst>
              <a:ext uri="{FF2B5EF4-FFF2-40B4-BE49-F238E27FC236}">
                <a16:creationId xmlns:a16="http://schemas.microsoft.com/office/drawing/2014/main" id="{6FB033C6-C0A5-4014-BC3F-0F49F6F7DC2B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r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Info2 - UTN-FRBA</a:t>
            </a:r>
            <a:endParaRPr kumimoji="0" lang="es-AR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19" name="Marcador de número de diapositiva 3">
            <a:extLst>
              <a:ext uri="{FF2B5EF4-FFF2-40B4-BE49-F238E27FC236}">
                <a16:creationId xmlns:a16="http://schemas.microsoft.com/office/drawing/2014/main" id="{1B864B4A-A28B-4972-BDAD-1C18ACBD6C7A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/>
            </a:pPr>
            <a:fld id="{678AB8F4-1A54-4B49-B173-43312B74B855}" type="slidenum">
              <a:rPr kumimoji="0" lang="es-ES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</a:tabLst>
                <a:defRPr/>
              </a:pPr>
              <a:t>41</a:t>
            </a:fld>
            <a:endParaRPr kumimoji="0" lang="es-ES" altLang="es-AR" sz="1400" b="0" i="0" u="none" strike="noStrike" kern="1200" cap="none" spc="0" normalizeH="0" baseline="0" noProof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D5E58821-1347-476E-9B04-E22C8F479125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marL="0" marR="0" lvl="0" indent="0" algn="ct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r>
              <a:rPr kumimoji="0" lang="es-ES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99CCCC"/>
                </a:solidFill>
                <a:effectLst/>
                <a:uLnTx/>
                <a:uFillTx/>
                <a:latin typeface="Arial Narrow"/>
                <a:ea typeface="+mn-ea"/>
              </a:rPr>
              <a:t>@2021 Ing. Marcelo Giura</a:t>
            </a:r>
            <a:endParaRPr kumimoji="0" lang="es-ES" altLang="es-AR" sz="1400" b="0" i="0" u="none" strike="noStrike" kern="1200" cap="none" spc="0" normalizeH="0" baseline="0" noProof="0" dirty="0">
              <a:ln>
                <a:noFill/>
              </a:ln>
              <a:solidFill>
                <a:srgbClr val="99CCCC"/>
              </a:solidFill>
              <a:effectLst/>
              <a:uLnTx/>
              <a:uFillTx/>
              <a:latin typeface="Arial Narrow"/>
              <a:ea typeface="+mn-e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">
            <a:extLst>
              <a:ext uri="{FF2B5EF4-FFF2-40B4-BE49-F238E27FC236}">
                <a16:creationId xmlns:a16="http://schemas.microsoft.com/office/drawing/2014/main" id="{743D92DD-B4A0-4326-9F29-65FFB8280A6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5303912" y="463550"/>
            <a:ext cx="2424038" cy="1422400"/>
          </a:xfrm>
          <a:ln/>
        </p:spPr>
        <p:txBody>
          <a:bodyPr>
            <a:normAutofit fontScale="90000"/>
          </a:bodyPr>
          <a:lstStyle/>
          <a:p>
            <a:pPr>
              <a:buClrTx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ES" altLang="es-AR" sz="8800" dirty="0">
                <a:latin typeface="GFS Artemisia" charset="0"/>
              </a:rPr>
              <a:t>FIN</a:t>
            </a:r>
          </a:p>
        </p:txBody>
      </p:sp>
      <p:pic>
        <p:nvPicPr>
          <p:cNvPr id="77826" name="Picture 2">
            <a:extLst>
              <a:ext uri="{FF2B5EF4-FFF2-40B4-BE49-F238E27FC236}">
                <a16:creationId xmlns:a16="http://schemas.microsoft.com/office/drawing/2014/main" id="{80830E33-AE2A-4C8E-9A79-EA2F7293E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7063" y="3095625"/>
            <a:ext cx="3371850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7827" name="AutoShape 3">
            <a:extLst>
              <a:ext uri="{FF2B5EF4-FFF2-40B4-BE49-F238E27FC236}">
                <a16:creationId xmlns:a16="http://schemas.microsoft.com/office/drawing/2014/main" id="{A9F563B9-79BE-4BF8-9BDD-76B9247D6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8639" y="2230438"/>
            <a:ext cx="3660775" cy="639762"/>
          </a:xfrm>
          <a:custGeom>
            <a:avLst/>
            <a:gdLst>
              <a:gd name="G0" fmla="+- 5086 0 0"/>
              <a:gd name="G1" fmla="*/ 1 1777 2"/>
              <a:gd name="G2" fmla="+- 1777 0 0"/>
              <a:gd name="G3" fmla="+- 10172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0"/>
                </a:moveTo>
                <a:lnTo>
                  <a:pt x="10172" y="0"/>
                </a:lnTo>
                <a:lnTo>
                  <a:pt x="10172" y="1777"/>
                </a:lnTo>
                <a:lnTo>
                  <a:pt x="0" y="1777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9360" tIns="49680" rIns="99360" bIns="4968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hangingPunct="1">
              <a:buClrTx/>
              <a:buFontTx/>
              <a:buNone/>
            </a:pPr>
            <a:r>
              <a:rPr lang="es-AR" altLang="es-AR" sz="4000">
                <a:latin typeface="Arial" panose="020B0604020202020204" pitchFamily="34" charset="0"/>
              </a:rPr>
              <a:t>¡Muchas gracias!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3" name="Group 1">
            <a:extLst>
              <a:ext uri="{FF2B5EF4-FFF2-40B4-BE49-F238E27FC236}">
                <a16:creationId xmlns:a16="http://schemas.microsoft.com/office/drawing/2014/main" id="{1084C1DE-7F38-4550-A8F4-D2C732903CD9}"/>
              </a:ext>
            </a:extLst>
          </p:cNvPr>
          <p:cNvGrpSpPr>
            <a:grpSpLocks/>
          </p:cNvGrpSpPr>
          <p:nvPr/>
        </p:nvGrpSpPr>
        <p:grpSpPr bwMode="auto">
          <a:xfrm>
            <a:off x="1343472" y="1190895"/>
            <a:ext cx="5259388" cy="3778250"/>
            <a:chOff x="22" y="750"/>
            <a:chExt cx="3313" cy="2380"/>
          </a:xfrm>
        </p:grpSpPr>
        <p:pic>
          <p:nvPicPr>
            <p:cNvPr id="13314" name="Picture 2">
              <a:extLst>
                <a:ext uri="{FF2B5EF4-FFF2-40B4-BE49-F238E27FC236}">
                  <a16:creationId xmlns:a16="http://schemas.microsoft.com/office/drawing/2014/main" id="{5830F6CD-5DE5-4E0B-AC71-F516D42779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" y="750"/>
              <a:ext cx="3119" cy="2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3315" name="Text Box 3">
              <a:extLst>
                <a:ext uri="{FF2B5EF4-FFF2-40B4-BE49-F238E27FC236}">
                  <a16:creationId xmlns:a16="http://schemas.microsoft.com/office/drawing/2014/main" id="{17972DFF-2B7E-401A-80C3-44A523C61F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2" y="750"/>
              <a:ext cx="3119" cy="23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13316" name="Text Box 4">
            <a:extLst>
              <a:ext uri="{FF2B5EF4-FFF2-40B4-BE49-F238E27FC236}">
                <a16:creationId xmlns:a16="http://schemas.microsoft.com/office/drawing/2014/main" id="{033738DA-D640-4E98-9BD7-FF367A99FE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7688" y="287338"/>
            <a:ext cx="7380312" cy="627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3600" b="1" dirty="0" err="1">
                <a:solidFill>
                  <a:srgbClr val="FF0000"/>
                </a:solidFill>
                <a:latin typeface="Purisa" charset="0"/>
              </a:rPr>
              <a:t>Pooling</a:t>
            </a:r>
            <a:r>
              <a:rPr lang="es-AR" altLang="es-AR" sz="3600" b="1" dirty="0">
                <a:solidFill>
                  <a:srgbClr val="FF0000"/>
                </a:solidFill>
                <a:latin typeface="Purisa" charset="0"/>
              </a:rPr>
              <a:t>: atención de eventos</a:t>
            </a:r>
          </a:p>
        </p:txBody>
      </p:sp>
      <p:sp>
        <p:nvSpPr>
          <p:cNvPr id="13317" name="Text Box 5">
            <a:extLst>
              <a:ext uri="{FF2B5EF4-FFF2-40B4-BE49-F238E27FC236}">
                <a16:creationId xmlns:a16="http://schemas.microsoft.com/office/drawing/2014/main" id="{47D349F0-C715-4405-A6D4-FFF3E7FB6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85942" y="1090829"/>
            <a:ext cx="4319514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2400" dirty="0">
                <a:latin typeface="Wingdings" panose="05000000000000000000" pitchFamily="2" charset="2"/>
              </a:rPr>
              <a:t></a:t>
            </a:r>
            <a:r>
              <a:rPr lang="es-AR" altLang="es-AR" sz="2400" dirty="0">
                <a:latin typeface="Arial" panose="020B0604020202020204" pitchFamily="34" charset="0"/>
              </a:rPr>
              <a:t> La función </a:t>
            </a:r>
            <a:r>
              <a:rPr lang="es-AR" altLang="es-AR" sz="2400" dirty="0" err="1">
                <a:latin typeface="Arial" panose="020B0604020202020204" pitchFamily="34" charset="0"/>
              </a:rPr>
              <a:t>main</a:t>
            </a:r>
            <a:r>
              <a:rPr lang="es-AR" altLang="es-AR" sz="2400" dirty="0">
                <a:latin typeface="Arial" panose="020B0604020202020204" pitchFamily="34" charset="0"/>
              </a:rPr>
              <a:t>() ejecuta los «llamados» a periféricos en una secuencia fija.</a:t>
            </a:r>
          </a:p>
        </p:txBody>
      </p:sp>
      <p:sp>
        <p:nvSpPr>
          <p:cNvPr id="13318" name="Rectangle 6">
            <a:extLst>
              <a:ext uri="{FF2B5EF4-FFF2-40B4-BE49-F238E27FC236}">
                <a16:creationId xmlns:a16="http://schemas.microsoft.com/office/drawing/2014/main" id="{C2D6034F-2A03-463B-AC3D-4CE0B4857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8128" y="1010968"/>
            <a:ext cx="3995141" cy="1259923"/>
          </a:xfrm>
          <a:prstGeom prst="rect">
            <a:avLst/>
          </a:prstGeom>
          <a:solidFill>
            <a:srgbClr val="FF0000">
              <a:alpha val="12999"/>
            </a:srgbClr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dirty="0"/>
          </a:p>
        </p:txBody>
      </p:sp>
      <p:sp>
        <p:nvSpPr>
          <p:cNvPr id="13319" name="Text Box 7">
            <a:extLst>
              <a:ext uri="{FF2B5EF4-FFF2-40B4-BE49-F238E27FC236}">
                <a16:creationId xmlns:a16="http://schemas.microsoft.com/office/drawing/2014/main" id="{AA1BD07E-72B6-49F6-94B7-5B0727852D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576257"/>
            <a:ext cx="10920536" cy="586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3200" b="1" i="1" dirty="0">
                <a:solidFill>
                  <a:srgbClr val="002060"/>
                </a:solidFill>
                <a:latin typeface="Arial" panose="020B0604020202020204" pitchFamily="34" charset="0"/>
              </a:rPr>
              <a:t>¡SINCRONICA</a:t>
            </a:r>
            <a:r>
              <a:rPr lang="es-AR" altLang="es-AR" sz="3200" b="1" i="1" dirty="0">
                <a:solidFill>
                  <a:srgbClr val="00B050"/>
                </a:solidFill>
                <a:latin typeface="Arial" panose="020B0604020202020204" pitchFamily="34" charset="0"/>
              </a:rPr>
              <a:t> CON LA APLICACIÓN!! </a:t>
            </a:r>
            <a:r>
              <a:rPr lang="es-AR" altLang="es-AR" sz="2000" b="1" i="1" dirty="0">
                <a:solidFill>
                  <a:schemeClr val="tx1"/>
                </a:solidFill>
                <a:latin typeface="Arial" panose="020B0604020202020204" pitchFamily="34" charset="0"/>
              </a:rPr>
              <a:t>(sé cuando pueden llegar)</a:t>
            </a:r>
            <a:endParaRPr lang="es-AR" altLang="es-AR" sz="3200" b="1" i="1" dirty="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13320" name="Text Box 8">
            <a:extLst>
              <a:ext uri="{FF2B5EF4-FFF2-40B4-BE49-F238E27FC236}">
                <a16:creationId xmlns:a16="http://schemas.microsoft.com/office/drawing/2014/main" id="{B575FC88-4830-492F-8DD6-D0EE5C6D9A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3388" y="5065713"/>
            <a:ext cx="8856662" cy="52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2800" i="1">
                <a:solidFill>
                  <a:srgbClr val="0070C0"/>
                </a:solidFill>
                <a:latin typeface="Arial" panose="020B0604020202020204" pitchFamily="34" charset="0"/>
              </a:rPr>
              <a:t>Por ende, la atención de cada periférico es:</a:t>
            </a:r>
          </a:p>
        </p:txBody>
      </p:sp>
      <p:sp>
        <p:nvSpPr>
          <p:cNvPr id="13321" name="AutoShape 9">
            <a:extLst>
              <a:ext uri="{FF2B5EF4-FFF2-40B4-BE49-F238E27FC236}">
                <a16:creationId xmlns:a16="http://schemas.microsoft.com/office/drawing/2014/main" id="{487279A5-473C-4E79-A666-8096393891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76520" y="5474871"/>
            <a:ext cx="1260475" cy="698500"/>
          </a:xfrm>
          <a:prstGeom prst="rightArrow">
            <a:avLst>
              <a:gd name="adj1" fmla="val 50000"/>
              <a:gd name="adj2" fmla="val 52541"/>
            </a:avLst>
          </a:prstGeom>
          <a:solidFill>
            <a:srgbClr val="4F81BD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1100">
                <a:solidFill>
                  <a:srgbClr val="FFFFFF"/>
                </a:solidFill>
              </a:rPr>
              <a:t>Qué son la interrupciones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3E9832E-FCEE-4BDD-B4EA-74BE3DE3D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134" y="2551789"/>
            <a:ext cx="3475930" cy="256321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</p:pic>
      <p:sp>
        <p:nvSpPr>
          <p:cNvPr id="13" name="Marcador de fecha 1">
            <a:extLst>
              <a:ext uri="{FF2B5EF4-FFF2-40B4-BE49-F238E27FC236}">
                <a16:creationId xmlns:a16="http://schemas.microsoft.com/office/drawing/2014/main" id="{77D11454-8CEC-4965-969C-D521B229F223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AR" altLang="es-AR">
                <a:latin typeface="Arial Narrow"/>
              </a:rPr>
              <a:t>Info2 - UTN-FRBA</a:t>
            </a:r>
            <a:endParaRPr lang="es-AR" altLang="es-AR" dirty="0">
              <a:latin typeface="Arial Narrow"/>
            </a:endParaRPr>
          </a:p>
        </p:txBody>
      </p:sp>
      <p:sp>
        <p:nvSpPr>
          <p:cNvPr id="14" name="Marcador de número de diapositiva 3">
            <a:extLst>
              <a:ext uri="{FF2B5EF4-FFF2-40B4-BE49-F238E27FC236}">
                <a16:creationId xmlns:a16="http://schemas.microsoft.com/office/drawing/2014/main" id="{AAD8E8CD-6B52-43DE-A631-D4B683362365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678AB8F4-1A54-4B49-B173-43312B74B855}" type="slidenum">
              <a:rPr lang="es-ES" altLang="es-AR" smtClean="0">
                <a:latin typeface="Arial Narrow"/>
              </a:rPr>
              <a:pPr/>
              <a:t>5</a:t>
            </a:fld>
            <a:endParaRPr lang="es-ES" altLang="es-AR">
              <a:latin typeface="Arial Narrow"/>
            </a:endParaRPr>
          </a:p>
        </p:txBody>
      </p:sp>
      <p:sp>
        <p:nvSpPr>
          <p:cNvPr id="15" name="Marcador de pie de página 2">
            <a:extLst>
              <a:ext uri="{FF2B5EF4-FFF2-40B4-BE49-F238E27FC236}">
                <a16:creationId xmlns:a16="http://schemas.microsoft.com/office/drawing/2014/main" id="{44BFF8ED-A1DC-450E-86C6-37A03470108A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" altLang="es-AR">
                <a:latin typeface="Arial Narrow"/>
              </a:rPr>
              <a:t>@2021 Ing. Marcelo Giura</a:t>
            </a:r>
            <a:endParaRPr lang="es-ES" altLang="es-AR" dirty="0">
              <a:latin typeface="Arial Narrow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DE544F96-759D-4DA8-92AF-DFF027BB1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67708" y="452802"/>
            <a:ext cx="5256584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3200" b="1" dirty="0">
                <a:solidFill>
                  <a:srgbClr val="FF0000"/>
                </a:solidFill>
                <a:latin typeface="Purisa" charset="0"/>
              </a:rPr>
              <a:t>¿Qué son las interrupciones?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EBAC29C6-2472-401D-A68E-BBF9D251D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76" y="1388204"/>
            <a:ext cx="11233248" cy="2616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06375" indent="-204788">
              <a:tabLst>
                <a:tab pos="206375" algn="l"/>
                <a:tab pos="654050" algn="l"/>
                <a:tab pos="1103313" algn="l"/>
                <a:tab pos="1552575" algn="l"/>
                <a:tab pos="2001838" algn="l"/>
                <a:tab pos="2451100" algn="l"/>
                <a:tab pos="2900363" algn="l"/>
                <a:tab pos="3349625" algn="l"/>
                <a:tab pos="3798888" algn="l"/>
                <a:tab pos="4248150" algn="l"/>
                <a:tab pos="4697413" algn="l"/>
                <a:tab pos="5146675" algn="l"/>
                <a:tab pos="5595938" algn="l"/>
                <a:tab pos="6045200" algn="l"/>
                <a:tab pos="6494463" algn="l"/>
                <a:tab pos="6943725" algn="l"/>
                <a:tab pos="7392988" algn="l"/>
                <a:tab pos="7842250" algn="l"/>
                <a:tab pos="8291513" algn="l"/>
                <a:tab pos="8740775" algn="l"/>
                <a:tab pos="9190038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206375" algn="l"/>
                <a:tab pos="654050" algn="l"/>
                <a:tab pos="1103313" algn="l"/>
                <a:tab pos="1552575" algn="l"/>
                <a:tab pos="2001838" algn="l"/>
                <a:tab pos="2451100" algn="l"/>
                <a:tab pos="2900363" algn="l"/>
                <a:tab pos="3349625" algn="l"/>
                <a:tab pos="3798888" algn="l"/>
                <a:tab pos="4248150" algn="l"/>
                <a:tab pos="4697413" algn="l"/>
                <a:tab pos="5146675" algn="l"/>
                <a:tab pos="5595938" algn="l"/>
                <a:tab pos="6045200" algn="l"/>
                <a:tab pos="6494463" algn="l"/>
                <a:tab pos="6943725" algn="l"/>
                <a:tab pos="7392988" algn="l"/>
                <a:tab pos="7842250" algn="l"/>
                <a:tab pos="8291513" algn="l"/>
                <a:tab pos="8740775" algn="l"/>
                <a:tab pos="9190038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636588" indent="-206375">
              <a:tabLst>
                <a:tab pos="206375" algn="l"/>
                <a:tab pos="654050" algn="l"/>
                <a:tab pos="1103313" algn="l"/>
                <a:tab pos="1552575" algn="l"/>
                <a:tab pos="2001838" algn="l"/>
                <a:tab pos="2451100" algn="l"/>
                <a:tab pos="2900363" algn="l"/>
                <a:tab pos="3349625" algn="l"/>
                <a:tab pos="3798888" algn="l"/>
                <a:tab pos="4248150" algn="l"/>
                <a:tab pos="4697413" algn="l"/>
                <a:tab pos="5146675" algn="l"/>
                <a:tab pos="5595938" algn="l"/>
                <a:tab pos="6045200" algn="l"/>
                <a:tab pos="6494463" algn="l"/>
                <a:tab pos="6943725" algn="l"/>
                <a:tab pos="7392988" algn="l"/>
                <a:tab pos="7842250" algn="l"/>
                <a:tab pos="8291513" algn="l"/>
                <a:tab pos="8740775" algn="l"/>
                <a:tab pos="9190038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206375" algn="l"/>
                <a:tab pos="654050" algn="l"/>
                <a:tab pos="1103313" algn="l"/>
                <a:tab pos="1552575" algn="l"/>
                <a:tab pos="2001838" algn="l"/>
                <a:tab pos="2451100" algn="l"/>
                <a:tab pos="2900363" algn="l"/>
                <a:tab pos="3349625" algn="l"/>
                <a:tab pos="3798888" algn="l"/>
                <a:tab pos="4248150" algn="l"/>
                <a:tab pos="4697413" algn="l"/>
                <a:tab pos="5146675" algn="l"/>
                <a:tab pos="5595938" algn="l"/>
                <a:tab pos="6045200" algn="l"/>
                <a:tab pos="6494463" algn="l"/>
                <a:tab pos="6943725" algn="l"/>
                <a:tab pos="7392988" algn="l"/>
                <a:tab pos="7842250" algn="l"/>
                <a:tab pos="8291513" algn="l"/>
                <a:tab pos="8740775" algn="l"/>
                <a:tab pos="9190038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206375" algn="l"/>
                <a:tab pos="654050" algn="l"/>
                <a:tab pos="1103313" algn="l"/>
                <a:tab pos="1552575" algn="l"/>
                <a:tab pos="2001838" algn="l"/>
                <a:tab pos="2451100" algn="l"/>
                <a:tab pos="2900363" algn="l"/>
                <a:tab pos="3349625" algn="l"/>
                <a:tab pos="3798888" algn="l"/>
                <a:tab pos="4248150" algn="l"/>
                <a:tab pos="4697413" algn="l"/>
                <a:tab pos="5146675" algn="l"/>
                <a:tab pos="5595938" algn="l"/>
                <a:tab pos="6045200" algn="l"/>
                <a:tab pos="6494463" algn="l"/>
                <a:tab pos="6943725" algn="l"/>
                <a:tab pos="7392988" algn="l"/>
                <a:tab pos="7842250" algn="l"/>
                <a:tab pos="8291513" algn="l"/>
                <a:tab pos="8740775" algn="l"/>
                <a:tab pos="9190038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6375" algn="l"/>
                <a:tab pos="654050" algn="l"/>
                <a:tab pos="1103313" algn="l"/>
                <a:tab pos="1552575" algn="l"/>
                <a:tab pos="2001838" algn="l"/>
                <a:tab pos="2451100" algn="l"/>
                <a:tab pos="2900363" algn="l"/>
                <a:tab pos="3349625" algn="l"/>
                <a:tab pos="3798888" algn="l"/>
                <a:tab pos="4248150" algn="l"/>
                <a:tab pos="4697413" algn="l"/>
                <a:tab pos="5146675" algn="l"/>
                <a:tab pos="5595938" algn="l"/>
                <a:tab pos="6045200" algn="l"/>
                <a:tab pos="6494463" algn="l"/>
                <a:tab pos="6943725" algn="l"/>
                <a:tab pos="7392988" algn="l"/>
                <a:tab pos="7842250" algn="l"/>
                <a:tab pos="8291513" algn="l"/>
                <a:tab pos="8740775" algn="l"/>
                <a:tab pos="9190038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6375" algn="l"/>
                <a:tab pos="654050" algn="l"/>
                <a:tab pos="1103313" algn="l"/>
                <a:tab pos="1552575" algn="l"/>
                <a:tab pos="2001838" algn="l"/>
                <a:tab pos="2451100" algn="l"/>
                <a:tab pos="2900363" algn="l"/>
                <a:tab pos="3349625" algn="l"/>
                <a:tab pos="3798888" algn="l"/>
                <a:tab pos="4248150" algn="l"/>
                <a:tab pos="4697413" algn="l"/>
                <a:tab pos="5146675" algn="l"/>
                <a:tab pos="5595938" algn="l"/>
                <a:tab pos="6045200" algn="l"/>
                <a:tab pos="6494463" algn="l"/>
                <a:tab pos="6943725" algn="l"/>
                <a:tab pos="7392988" algn="l"/>
                <a:tab pos="7842250" algn="l"/>
                <a:tab pos="8291513" algn="l"/>
                <a:tab pos="8740775" algn="l"/>
                <a:tab pos="9190038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6375" algn="l"/>
                <a:tab pos="654050" algn="l"/>
                <a:tab pos="1103313" algn="l"/>
                <a:tab pos="1552575" algn="l"/>
                <a:tab pos="2001838" algn="l"/>
                <a:tab pos="2451100" algn="l"/>
                <a:tab pos="2900363" algn="l"/>
                <a:tab pos="3349625" algn="l"/>
                <a:tab pos="3798888" algn="l"/>
                <a:tab pos="4248150" algn="l"/>
                <a:tab pos="4697413" algn="l"/>
                <a:tab pos="5146675" algn="l"/>
                <a:tab pos="5595938" algn="l"/>
                <a:tab pos="6045200" algn="l"/>
                <a:tab pos="6494463" algn="l"/>
                <a:tab pos="6943725" algn="l"/>
                <a:tab pos="7392988" algn="l"/>
                <a:tab pos="7842250" algn="l"/>
                <a:tab pos="8291513" algn="l"/>
                <a:tab pos="8740775" algn="l"/>
                <a:tab pos="9190038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6375" algn="l"/>
                <a:tab pos="654050" algn="l"/>
                <a:tab pos="1103313" algn="l"/>
                <a:tab pos="1552575" algn="l"/>
                <a:tab pos="2001838" algn="l"/>
                <a:tab pos="2451100" algn="l"/>
                <a:tab pos="2900363" algn="l"/>
                <a:tab pos="3349625" algn="l"/>
                <a:tab pos="3798888" algn="l"/>
                <a:tab pos="4248150" algn="l"/>
                <a:tab pos="4697413" algn="l"/>
                <a:tab pos="5146675" algn="l"/>
                <a:tab pos="5595938" algn="l"/>
                <a:tab pos="6045200" algn="l"/>
                <a:tab pos="6494463" algn="l"/>
                <a:tab pos="6943725" algn="l"/>
                <a:tab pos="7392988" algn="l"/>
                <a:tab pos="7842250" algn="l"/>
                <a:tab pos="8291513" algn="l"/>
                <a:tab pos="8740775" algn="l"/>
                <a:tab pos="9190038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spcAft>
                <a:spcPts val="1425"/>
              </a:spcAft>
            </a:pPr>
            <a:r>
              <a:rPr lang="es-AR" altLang="es-AR" sz="3200" dirty="0">
                <a:solidFill>
                  <a:srgbClr val="0000FF"/>
                </a:solidFill>
              </a:rPr>
              <a:t> Se trata de un evento que interrumpe la ejecución de un código, ejecuta </a:t>
            </a:r>
            <a:r>
              <a:rPr lang="es-AR" altLang="es-AR" sz="3200" b="1" dirty="0">
                <a:solidFill>
                  <a:srgbClr val="FF0000"/>
                </a:solidFill>
              </a:rPr>
              <a:t>su</a:t>
            </a:r>
            <a:r>
              <a:rPr lang="es-AR" altLang="es-AR" sz="3200" dirty="0">
                <a:solidFill>
                  <a:srgbClr val="0000FF"/>
                </a:solidFill>
              </a:rPr>
              <a:t> propio código asociado,  y retorna al código original a continuar con lo que estaba ejecutando ANTES de que se produjera la interrupción. 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3D1C28E-3FE3-4EA3-A67B-88CE5BFF25C3}"/>
              </a:ext>
            </a:extLst>
          </p:cNvPr>
          <p:cNvSpPr/>
          <p:nvPr/>
        </p:nvSpPr>
        <p:spPr>
          <a:xfrm>
            <a:off x="1271464" y="4745886"/>
            <a:ext cx="964907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04788" indent="-203200" algn="just">
              <a:spcAft>
                <a:spcPts val="1425"/>
              </a:spcAft>
              <a:buSzPct val="99000"/>
              <a:buFont typeface="Wingdings" panose="05000000000000000000" pitchFamily="2" charset="2"/>
              <a:buChar char=""/>
            </a:pPr>
            <a:r>
              <a:rPr lang="es-AR" altLang="es-AR" sz="2000" dirty="0"/>
              <a:t> Se las conoce también con el nombre de </a:t>
            </a:r>
            <a:r>
              <a:rPr lang="es-AR" altLang="es-AR" sz="2000" b="1" dirty="0">
                <a:solidFill>
                  <a:srgbClr val="FF0000"/>
                </a:solidFill>
              </a:rPr>
              <a:t>excepciones</a:t>
            </a:r>
            <a:r>
              <a:rPr lang="es-AR" altLang="es-AR" sz="2000" dirty="0"/>
              <a:t>. Sin embargo, suele hacerse una sutil diferencia de conceptos en la utilización de una u otra palabra</a:t>
            </a:r>
          </a:p>
        </p:txBody>
      </p:sp>
      <p:sp>
        <p:nvSpPr>
          <p:cNvPr id="7" name="Marcador de fecha 1">
            <a:extLst>
              <a:ext uri="{FF2B5EF4-FFF2-40B4-BE49-F238E27FC236}">
                <a16:creationId xmlns:a16="http://schemas.microsoft.com/office/drawing/2014/main" id="{D1B6D997-5C92-442D-9F11-1504CD36531E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AR" altLang="es-AR">
                <a:latin typeface="Arial Narrow"/>
              </a:rPr>
              <a:t>Info2 - UTN-FRBA</a:t>
            </a:r>
            <a:endParaRPr lang="es-AR" altLang="es-AR" dirty="0">
              <a:latin typeface="Arial Narrow"/>
            </a:endParaRP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51BD6BF5-5394-4EF2-A085-4D248DB5F659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678AB8F4-1A54-4B49-B173-43312B74B855}" type="slidenum">
              <a:rPr lang="es-ES" altLang="es-AR" smtClean="0">
                <a:latin typeface="Arial Narrow"/>
              </a:rPr>
              <a:pPr/>
              <a:t>6</a:t>
            </a:fld>
            <a:endParaRPr lang="es-ES" altLang="es-AR">
              <a:latin typeface="Arial Narrow"/>
            </a:endParaRPr>
          </a:p>
        </p:txBody>
      </p:sp>
      <p:sp>
        <p:nvSpPr>
          <p:cNvPr id="9" name="Marcador de pie de página 2">
            <a:extLst>
              <a:ext uri="{FF2B5EF4-FFF2-40B4-BE49-F238E27FC236}">
                <a16:creationId xmlns:a16="http://schemas.microsoft.com/office/drawing/2014/main" id="{F36ADC10-76BF-4938-9169-8E32B870AC37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" altLang="es-AR" dirty="0">
                <a:latin typeface="Arial Narrow"/>
              </a:rPr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135959141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ext Box 1">
            <a:extLst>
              <a:ext uri="{FF2B5EF4-FFF2-40B4-BE49-F238E27FC236}">
                <a16:creationId xmlns:a16="http://schemas.microsoft.com/office/drawing/2014/main" id="{DE544F96-759D-4DA8-92AF-DFF027BB16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19400" y="215900"/>
            <a:ext cx="7632700" cy="698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3200" b="1" dirty="0">
                <a:solidFill>
                  <a:srgbClr val="FF0000"/>
                </a:solidFill>
                <a:latin typeface="Purisa" charset="0"/>
              </a:rPr>
              <a:t>¿Qué son las interrupciones (excepciones)?</a:t>
            </a:r>
          </a:p>
        </p:txBody>
      </p:sp>
      <p:sp>
        <p:nvSpPr>
          <p:cNvPr id="14338" name="AutoShape 2">
            <a:extLst>
              <a:ext uri="{FF2B5EF4-FFF2-40B4-BE49-F238E27FC236}">
                <a16:creationId xmlns:a16="http://schemas.microsoft.com/office/drawing/2014/main" id="{520322FE-5093-47AE-94A3-D1CC7E1B96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704512" y="5661248"/>
            <a:ext cx="1367532" cy="628650"/>
          </a:xfrm>
          <a:prstGeom prst="rightArrow">
            <a:avLst>
              <a:gd name="adj1" fmla="val 50000"/>
              <a:gd name="adj2" fmla="val 49997"/>
            </a:avLst>
          </a:prstGeom>
          <a:solidFill>
            <a:srgbClr val="4F81BD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sz="1200" dirty="0">
                <a:solidFill>
                  <a:srgbClr val="FFFFFF"/>
                </a:solidFill>
              </a:rPr>
              <a:t>Vamos al cine</a:t>
            </a:r>
          </a:p>
        </p:txBody>
      </p:sp>
      <p:sp>
        <p:nvSpPr>
          <p:cNvPr id="14339" name="Text Box 3">
            <a:extLst>
              <a:ext uri="{FF2B5EF4-FFF2-40B4-BE49-F238E27FC236}">
                <a16:creationId xmlns:a16="http://schemas.microsoft.com/office/drawing/2014/main" id="{EBAC29C6-2472-401D-A68E-BBF9D251DC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352" y="1628800"/>
            <a:ext cx="11521280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206375" indent="-204788">
              <a:tabLst>
                <a:tab pos="206375" algn="l"/>
                <a:tab pos="654050" algn="l"/>
                <a:tab pos="1103313" algn="l"/>
                <a:tab pos="1552575" algn="l"/>
                <a:tab pos="2001838" algn="l"/>
                <a:tab pos="2451100" algn="l"/>
                <a:tab pos="2900363" algn="l"/>
                <a:tab pos="3349625" algn="l"/>
                <a:tab pos="3798888" algn="l"/>
                <a:tab pos="4248150" algn="l"/>
                <a:tab pos="4697413" algn="l"/>
                <a:tab pos="5146675" algn="l"/>
                <a:tab pos="5595938" algn="l"/>
                <a:tab pos="6045200" algn="l"/>
                <a:tab pos="6494463" algn="l"/>
                <a:tab pos="6943725" algn="l"/>
                <a:tab pos="7392988" algn="l"/>
                <a:tab pos="7842250" algn="l"/>
                <a:tab pos="8291513" algn="l"/>
                <a:tab pos="8740775" algn="l"/>
                <a:tab pos="9190038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206375" algn="l"/>
                <a:tab pos="654050" algn="l"/>
                <a:tab pos="1103313" algn="l"/>
                <a:tab pos="1552575" algn="l"/>
                <a:tab pos="2001838" algn="l"/>
                <a:tab pos="2451100" algn="l"/>
                <a:tab pos="2900363" algn="l"/>
                <a:tab pos="3349625" algn="l"/>
                <a:tab pos="3798888" algn="l"/>
                <a:tab pos="4248150" algn="l"/>
                <a:tab pos="4697413" algn="l"/>
                <a:tab pos="5146675" algn="l"/>
                <a:tab pos="5595938" algn="l"/>
                <a:tab pos="6045200" algn="l"/>
                <a:tab pos="6494463" algn="l"/>
                <a:tab pos="6943725" algn="l"/>
                <a:tab pos="7392988" algn="l"/>
                <a:tab pos="7842250" algn="l"/>
                <a:tab pos="8291513" algn="l"/>
                <a:tab pos="8740775" algn="l"/>
                <a:tab pos="9190038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636588" indent="-206375">
              <a:tabLst>
                <a:tab pos="206375" algn="l"/>
                <a:tab pos="654050" algn="l"/>
                <a:tab pos="1103313" algn="l"/>
                <a:tab pos="1552575" algn="l"/>
                <a:tab pos="2001838" algn="l"/>
                <a:tab pos="2451100" algn="l"/>
                <a:tab pos="2900363" algn="l"/>
                <a:tab pos="3349625" algn="l"/>
                <a:tab pos="3798888" algn="l"/>
                <a:tab pos="4248150" algn="l"/>
                <a:tab pos="4697413" algn="l"/>
                <a:tab pos="5146675" algn="l"/>
                <a:tab pos="5595938" algn="l"/>
                <a:tab pos="6045200" algn="l"/>
                <a:tab pos="6494463" algn="l"/>
                <a:tab pos="6943725" algn="l"/>
                <a:tab pos="7392988" algn="l"/>
                <a:tab pos="7842250" algn="l"/>
                <a:tab pos="8291513" algn="l"/>
                <a:tab pos="8740775" algn="l"/>
                <a:tab pos="9190038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206375" algn="l"/>
                <a:tab pos="654050" algn="l"/>
                <a:tab pos="1103313" algn="l"/>
                <a:tab pos="1552575" algn="l"/>
                <a:tab pos="2001838" algn="l"/>
                <a:tab pos="2451100" algn="l"/>
                <a:tab pos="2900363" algn="l"/>
                <a:tab pos="3349625" algn="l"/>
                <a:tab pos="3798888" algn="l"/>
                <a:tab pos="4248150" algn="l"/>
                <a:tab pos="4697413" algn="l"/>
                <a:tab pos="5146675" algn="l"/>
                <a:tab pos="5595938" algn="l"/>
                <a:tab pos="6045200" algn="l"/>
                <a:tab pos="6494463" algn="l"/>
                <a:tab pos="6943725" algn="l"/>
                <a:tab pos="7392988" algn="l"/>
                <a:tab pos="7842250" algn="l"/>
                <a:tab pos="8291513" algn="l"/>
                <a:tab pos="8740775" algn="l"/>
                <a:tab pos="9190038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206375" algn="l"/>
                <a:tab pos="654050" algn="l"/>
                <a:tab pos="1103313" algn="l"/>
                <a:tab pos="1552575" algn="l"/>
                <a:tab pos="2001838" algn="l"/>
                <a:tab pos="2451100" algn="l"/>
                <a:tab pos="2900363" algn="l"/>
                <a:tab pos="3349625" algn="l"/>
                <a:tab pos="3798888" algn="l"/>
                <a:tab pos="4248150" algn="l"/>
                <a:tab pos="4697413" algn="l"/>
                <a:tab pos="5146675" algn="l"/>
                <a:tab pos="5595938" algn="l"/>
                <a:tab pos="6045200" algn="l"/>
                <a:tab pos="6494463" algn="l"/>
                <a:tab pos="6943725" algn="l"/>
                <a:tab pos="7392988" algn="l"/>
                <a:tab pos="7842250" algn="l"/>
                <a:tab pos="8291513" algn="l"/>
                <a:tab pos="8740775" algn="l"/>
                <a:tab pos="9190038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6375" algn="l"/>
                <a:tab pos="654050" algn="l"/>
                <a:tab pos="1103313" algn="l"/>
                <a:tab pos="1552575" algn="l"/>
                <a:tab pos="2001838" algn="l"/>
                <a:tab pos="2451100" algn="l"/>
                <a:tab pos="2900363" algn="l"/>
                <a:tab pos="3349625" algn="l"/>
                <a:tab pos="3798888" algn="l"/>
                <a:tab pos="4248150" algn="l"/>
                <a:tab pos="4697413" algn="l"/>
                <a:tab pos="5146675" algn="l"/>
                <a:tab pos="5595938" algn="l"/>
                <a:tab pos="6045200" algn="l"/>
                <a:tab pos="6494463" algn="l"/>
                <a:tab pos="6943725" algn="l"/>
                <a:tab pos="7392988" algn="l"/>
                <a:tab pos="7842250" algn="l"/>
                <a:tab pos="8291513" algn="l"/>
                <a:tab pos="8740775" algn="l"/>
                <a:tab pos="9190038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6375" algn="l"/>
                <a:tab pos="654050" algn="l"/>
                <a:tab pos="1103313" algn="l"/>
                <a:tab pos="1552575" algn="l"/>
                <a:tab pos="2001838" algn="l"/>
                <a:tab pos="2451100" algn="l"/>
                <a:tab pos="2900363" algn="l"/>
                <a:tab pos="3349625" algn="l"/>
                <a:tab pos="3798888" algn="l"/>
                <a:tab pos="4248150" algn="l"/>
                <a:tab pos="4697413" algn="l"/>
                <a:tab pos="5146675" algn="l"/>
                <a:tab pos="5595938" algn="l"/>
                <a:tab pos="6045200" algn="l"/>
                <a:tab pos="6494463" algn="l"/>
                <a:tab pos="6943725" algn="l"/>
                <a:tab pos="7392988" algn="l"/>
                <a:tab pos="7842250" algn="l"/>
                <a:tab pos="8291513" algn="l"/>
                <a:tab pos="8740775" algn="l"/>
                <a:tab pos="9190038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6375" algn="l"/>
                <a:tab pos="654050" algn="l"/>
                <a:tab pos="1103313" algn="l"/>
                <a:tab pos="1552575" algn="l"/>
                <a:tab pos="2001838" algn="l"/>
                <a:tab pos="2451100" algn="l"/>
                <a:tab pos="2900363" algn="l"/>
                <a:tab pos="3349625" algn="l"/>
                <a:tab pos="3798888" algn="l"/>
                <a:tab pos="4248150" algn="l"/>
                <a:tab pos="4697413" algn="l"/>
                <a:tab pos="5146675" algn="l"/>
                <a:tab pos="5595938" algn="l"/>
                <a:tab pos="6045200" algn="l"/>
                <a:tab pos="6494463" algn="l"/>
                <a:tab pos="6943725" algn="l"/>
                <a:tab pos="7392988" algn="l"/>
                <a:tab pos="7842250" algn="l"/>
                <a:tab pos="8291513" algn="l"/>
                <a:tab pos="8740775" algn="l"/>
                <a:tab pos="9190038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206375" algn="l"/>
                <a:tab pos="654050" algn="l"/>
                <a:tab pos="1103313" algn="l"/>
                <a:tab pos="1552575" algn="l"/>
                <a:tab pos="2001838" algn="l"/>
                <a:tab pos="2451100" algn="l"/>
                <a:tab pos="2900363" algn="l"/>
                <a:tab pos="3349625" algn="l"/>
                <a:tab pos="3798888" algn="l"/>
                <a:tab pos="4248150" algn="l"/>
                <a:tab pos="4697413" algn="l"/>
                <a:tab pos="5146675" algn="l"/>
                <a:tab pos="5595938" algn="l"/>
                <a:tab pos="6045200" algn="l"/>
                <a:tab pos="6494463" algn="l"/>
                <a:tab pos="6943725" algn="l"/>
                <a:tab pos="7392988" algn="l"/>
                <a:tab pos="7842250" algn="l"/>
                <a:tab pos="8291513" algn="l"/>
                <a:tab pos="8740775" algn="l"/>
                <a:tab pos="9190038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887413" lvl="2" indent="-457200" algn="just"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s-AR" altLang="es-AR" sz="3200" dirty="0"/>
              <a:t>Si “el evento inesperado” tienen su origen en la ejecución de un comando o en operaciones internas del micro, se prefiere llamarlas </a:t>
            </a:r>
            <a:r>
              <a:rPr lang="es-AR" altLang="es-AR" sz="2800" b="1" dirty="0">
                <a:solidFill>
                  <a:srgbClr val="FF0000"/>
                </a:solidFill>
                <a:latin typeface="Segoe Print" panose="02000600000000000000" pitchFamily="2" charset="0"/>
              </a:rPr>
              <a:t>EXCEPCIONES</a:t>
            </a:r>
            <a:r>
              <a:rPr lang="es-AR" altLang="es-AR" sz="2800" b="1" dirty="0">
                <a:latin typeface="Segoe Print" panose="02000600000000000000" pitchFamily="2" charset="0"/>
              </a:rPr>
              <a:t> </a:t>
            </a:r>
            <a:r>
              <a:rPr lang="es-AR" altLang="es-AR" sz="2800" dirty="0"/>
              <a:t>y tienen la particularidad de ser sincrónicas.</a:t>
            </a:r>
            <a:r>
              <a:rPr lang="es-AR" altLang="es-AR" sz="3200" dirty="0"/>
              <a:t> </a:t>
            </a:r>
            <a:r>
              <a:rPr lang="es-AR" altLang="es-AR" sz="2000" i="1" dirty="0"/>
              <a:t>(</a:t>
            </a:r>
            <a:r>
              <a:rPr lang="es-AR" altLang="es-AR" sz="2000" i="1" dirty="0" err="1"/>
              <a:t>Reset</a:t>
            </a:r>
            <a:r>
              <a:rPr lang="es-AR" altLang="es-AR" sz="2000" i="1" dirty="0"/>
              <a:t>, </a:t>
            </a:r>
            <a:r>
              <a:rPr lang="es-AR" altLang="es-AR" sz="2000" i="1" dirty="0" err="1"/>
              <a:t>HardFault</a:t>
            </a:r>
            <a:r>
              <a:rPr lang="es-AR" altLang="es-AR" sz="2000" i="1" dirty="0"/>
              <a:t>, </a:t>
            </a:r>
            <a:r>
              <a:rPr lang="es-AR" altLang="es-AR" sz="2000" i="1" dirty="0" err="1"/>
              <a:t>Debug</a:t>
            </a:r>
            <a:r>
              <a:rPr lang="es-AR" altLang="es-AR" sz="2000" i="1" dirty="0"/>
              <a:t>, otras...)</a:t>
            </a:r>
          </a:p>
          <a:p>
            <a:pPr marL="887413" lvl="2" indent="-457200" algn="just">
              <a:spcAft>
                <a:spcPts val="1425"/>
              </a:spcAft>
              <a:buFont typeface="Arial" panose="020B0604020202020204" pitchFamily="34" charset="0"/>
              <a:buChar char="•"/>
            </a:pPr>
            <a:r>
              <a:rPr lang="es-AR" altLang="es-AR" sz="3200" dirty="0"/>
              <a:t>Si tiene su origen en interrupciones de hardware (eventos externos), se les suele llamar </a:t>
            </a:r>
            <a:r>
              <a:rPr lang="es-AR" altLang="es-AR" sz="2800" b="1" dirty="0">
                <a:solidFill>
                  <a:srgbClr val="FF0000"/>
                </a:solidFill>
                <a:latin typeface="Segoe Print" panose="02000600000000000000" pitchFamily="2" charset="0"/>
              </a:rPr>
              <a:t>INTERRUPCIONES</a:t>
            </a:r>
            <a:r>
              <a:rPr lang="es-AR" altLang="es-AR" sz="3200" dirty="0"/>
              <a:t>. </a:t>
            </a:r>
            <a:r>
              <a:rPr lang="es-AR" altLang="es-AR" sz="2000" i="1" dirty="0"/>
              <a:t>(son  asincrónicas)</a:t>
            </a:r>
          </a:p>
        </p:txBody>
      </p:sp>
      <p:sp>
        <p:nvSpPr>
          <p:cNvPr id="6" name="Marcador de fecha 1">
            <a:extLst>
              <a:ext uri="{FF2B5EF4-FFF2-40B4-BE49-F238E27FC236}">
                <a16:creationId xmlns:a16="http://schemas.microsoft.com/office/drawing/2014/main" id="{795C5FBA-BD5C-46AA-9E07-8409CA33FF14}"/>
              </a:ext>
            </a:extLst>
          </p:cNvPr>
          <p:cNvSpPr txBox="1">
            <a:spLocks/>
          </p:cNvSpPr>
          <p:nvPr/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AR" altLang="es-AR">
                <a:latin typeface="Arial Narrow"/>
              </a:rPr>
              <a:t>Info2 - UTN-FRBA</a:t>
            </a:r>
            <a:endParaRPr lang="es-AR" altLang="es-AR" dirty="0">
              <a:latin typeface="Arial Narrow"/>
            </a:endParaRPr>
          </a:p>
        </p:txBody>
      </p:sp>
      <p:sp>
        <p:nvSpPr>
          <p:cNvPr id="7" name="Marcador de número de diapositiva 3">
            <a:extLst>
              <a:ext uri="{FF2B5EF4-FFF2-40B4-BE49-F238E27FC236}">
                <a16:creationId xmlns:a16="http://schemas.microsoft.com/office/drawing/2014/main" id="{45D6FB60-C34A-42FB-857A-780F19407A15}"/>
              </a:ext>
            </a:extLst>
          </p:cNvPr>
          <p:cNvSpPr txBox="1">
            <a:spLocks/>
          </p:cNvSpPr>
          <p:nvPr/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fld id="{678AB8F4-1A54-4B49-B173-43312B74B855}" type="slidenum">
              <a:rPr lang="es-ES" altLang="es-AR" smtClean="0">
                <a:latin typeface="Arial Narrow"/>
              </a:rPr>
              <a:pPr/>
              <a:t>7</a:t>
            </a:fld>
            <a:endParaRPr lang="es-ES" altLang="es-AR">
              <a:latin typeface="Arial Narrow"/>
            </a:endParaRPr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BD67739A-58A1-4CE0-9C74-0E05FC350F9B}"/>
              </a:ext>
            </a:extLst>
          </p:cNvPr>
          <p:cNvSpPr txBox="1">
            <a:spLocks/>
          </p:cNvSpPr>
          <p:nvPr/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ctr" defTabSz="449263" rt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 kern="1200">
                <a:solidFill>
                  <a:srgbClr val="99CCCC"/>
                </a:solidFill>
                <a:latin typeface="+mn-lt"/>
                <a:ea typeface="+mn-ea"/>
                <a:cs typeface="DejaVu Sans Condensed" charset="0"/>
              </a:defRPr>
            </a:lvl1pPr>
            <a:lvl2pPr marL="742950" indent="-28575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449263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s-ES" altLang="es-AR">
                <a:latin typeface="Arial Narrow"/>
              </a:rPr>
              <a:t>@2021 Ing. Marcelo Giura</a:t>
            </a:r>
            <a:endParaRPr lang="es-ES" altLang="es-AR" dirty="0">
              <a:latin typeface="Arial Narrow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ext Box 1">
            <a:extLst>
              <a:ext uri="{FF2B5EF4-FFF2-40B4-BE49-F238E27FC236}">
                <a16:creationId xmlns:a16="http://schemas.microsoft.com/office/drawing/2014/main" id="{5D2764E4-7226-48BD-9577-5A6F13ED78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9" y="1340521"/>
            <a:ext cx="21390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Llegamos al cine</a:t>
            </a:r>
          </a:p>
        </p:txBody>
      </p:sp>
      <p:sp>
        <p:nvSpPr>
          <p:cNvPr id="15362" name="Text Box 2">
            <a:extLst>
              <a:ext uri="{FF2B5EF4-FFF2-40B4-BE49-F238E27FC236}">
                <a16:creationId xmlns:a16="http://schemas.microsoft.com/office/drawing/2014/main" id="{216289E1-A677-405C-BD2F-E17C5D11E0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9" y="1843758"/>
            <a:ext cx="225444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Saco las entradas</a:t>
            </a:r>
          </a:p>
        </p:txBody>
      </p:sp>
      <p:sp>
        <p:nvSpPr>
          <p:cNvPr id="15363" name="Text Box 3">
            <a:extLst>
              <a:ext uri="{FF2B5EF4-FFF2-40B4-BE49-F238E27FC236}">
                <a16:creationId xmlns:a16="http://schemas.microsoft.com/office/drawing/2014/main" id="{490EC948-6E46-41A8-9B1E-A2057248E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9" y="2348583"/>
            <a:ext cx="235703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Compro Pochoclos</a:t>
            </a:r>
          </a:p>
        </p:txBody>
      </p:sp>
      <p:sp>
        <p:nvSpPr>
          <p:cNvPr id="15364" name="Text Box 4">
            <a:extLst>
              <a:ext uri="{FF2B5EF4-FFF2-40B4-BE49-F238E27FC236}">
                <a16:creationId xmlns:a16="http://schemas.microsoft.com/office/drawing/2014/main" id="{C2D44985-647F-404C-B133-E78E51673F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8" y="3347121"/>
            <a:ext cx="276740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Esperamos para entrar</a:t>
            </a:r>
          </a:p>
        </p:txBody>
      </p:sp>
      <p:sp>
        <p:nvSpPr>
          <p:cNvPr id="15365" name="Text Box 5">
            <a:extLst>
              <a:ext uri="{FF2B5EF4-FFF2-40B4-BE49-F238E27FC236}">
                <a16:creationId xmlns:a16="http://schemas.microsoft.com/office/drawing/2014/main" id="{3982055E-7C16-4505-BEDB-4E56341D2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9" y="3850358"/>
            <a:ext cx="231856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Entramos a la sala</a:t>
            </a:r>
          </a:p>
        </p:txBody>
      </p:sp>
      <p:sp>
        <p:nvSpPr>
          <p:cNvPr id="15366" name="Text Box 6">
            <a:extLst>
              <a:ext uri="{FF2B5EF4-FFF2-40B4-BE49-F238E27FC236}">
                <a16:creationId xmlns:a16="http://schemas.microsoft.com/office/drawing/2014/main" id="{0961FA3B-A9A0-4698-80C9-CC27AAF83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9" y="4355183"/>
            <a:ext cx="2049257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Busco la butaca</a:t>
            </a:r>
          </a:p>
        </p:txBody>
      </p:sp>
      <p:sp>
        <p:nvSpPr>
          <p:cNvPr id="15367" name="Text Box 7">
            <a:extLst>
              <a:ext uri="{FF2B5EF4-FFF2-40B4-BE49-F238E27FC236}">
                <a16:creationId xmlns:a16="http://schemas.microsoft.com/office/drawing/2014/main" id="{28E83F1C-AD62-441B-B0B9-CE78C5F7BF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8" y="4850483"/>
            <a:ext cx="188254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Nos sentamos</a:t>
            </a:r>
          </a:p>
        </p:txBody>
      </p:sp>
      <p:sp>
        <p:nvSpPr>
          <p:cNvPr id="15368" name="Text Box 8">
            <a:extLst>
              <a:ext uri="{FF2B5EF4-FFF2-40B4-BE49-F238E27FC236}">
                <a16:creationId xmlns:a16="http://schemas.microsoft.com/office/drawing/2014/main" id="{63F34691-5DA7-4AFD-9FCE-D7A42C5EF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1" y="5363246"/>
            <a:ext cx="221603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Vemos la película</a:t>
            </a:r>
          </a:p>
        </p:txBody>
      </p:sp>
      <p:sp>
        <p:nvSpPr>
          <p:cNvPr id="15369" name="Rectangle 9">
            <a:extLst>
              <a:ext uri="{FF2B5EF4-FFF2-40B4-BE49-F238E27FC236}">
                <a16:creationId xmlns:a16="http://schemas.microsoft.com/office/drawing/2014/main" id="{EC5D2719-0174-4EEF-B6D2-AE538F6808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3640" y="921951"/>
            <a:ext cx="264820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>
              <a:buClrTx/>
              <a:buFontTx/>
              <a:buNone/>
            </a:pPr>
            <a:r>
              <a:rPr lang="es-AR" altLang="es-AR" b="1" i="1" dirty="0">
                <a:solidFill>
                  <a:srgbClr val="31849B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Voy al cine con mi hija</a:t>
            </a:r>
          </a:p>
        </p:txBody>
      </p:sp>
      <p:sp>
        <p:nvSpPr>
          <p:cNvPr id="15370" name="Text Box 10">
            <a:extLst>
              <a:ext uri="{FF2B5EF4-FFF2-40B4-BE49-F238E27FC236}">
                <a16:creationId xmlns:a16="http://schemas.microsoft.com/office/drawing/2014/main" id="{DEEB1CF8-B1BD-4C9C-B236-4AA9B42BB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sz="1200">
                <a:solidFill>
                  <a:srgbClr val="898989"/>
                </a:solidFill>
              </a:rPr>
              <a:t>10/04/17</a:t>
            </a:r>
          </a:p>
        </p:txBody>
      </p:sp>
      <p:sp>
        <p:nvSpPr>
          <p:cNvPr id="15371" name="Text Box 11">
            <a:extLst>
              <a:ext uri="{FF2B5EF4-FFF2-40B4-BE49-F238E27FC236}">
                <a16:creationId xmlns:a16="http://schemas.microsoft.com/office/drawing/2014/main" id="{03DB72FE-B219-4005-AEF9-EA4C3807A7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200">
                <a:solidFill>
                  <a:srgbClr val="898989"/>
                </a:solidFill>
              </a:rPr>
              <a:t>Ing. M. Trujillo</a:t>
            </a:r>
          </a:p>
        </p:txBody>
      </p:sp>
      <p:sp>
        <p:nvSpPr>
          <p:cNvPr id="15372" name="Text Box 12">
            <a:extLst>
              <a:ext uri="{FF2B5EF4-FFF2-40B4-BE49-F238E27FC236}">
                <a16:creationId xmlns:a16="http://schemas.microsoft.com/office/drawing/2014/main" id="{E5BAC835-348F-4E8C-B6CB-F784319B8D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D10AD708-FECC-4AAC-87E4-7957CA7187E6}" type="slidenum">
              <a:rPr lang="es-AR" altLang="es-AR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8</a:t>
            </a:fld>
            <a:endParaRPr lang="es-AR" altLang="es-AR" sz="1200">
              <a:solidFill>
                <a:srgbClr val="898989"/>
              </a:solidFill>
            </a:endParaRPr>
          </a:p>
        </p:txBody>
      </p:sp>
      <p:sp>
        <p:nvSpPr>
          <p:cNvPr id="15373" name="Text Box 13">
            <a:extLst>
              <a:ext uri="{FF2B5EF4-FFF2-40B4-BE49-F238E27FC236}">
                <a16:creationId xmlns:a16="http://schemas.microsoft.com/office/drawing/2014/main" id="{6DF21572-AE33-4016-B3DF-D54E7FFE29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8" y="5866483"/>
            <a:ext cx="156194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Nos vamos</a:t>
            </a:r>
          </a:p>
        </p:txBody>
      </p:sp>
      <p:sp>
        <p:nvSpPr>
          <p:cNvPr id="15375" name="Text Box 15">
            <a:extLst>
              <a:ext uri="{FF2B5EF4-FFF2-40B4-BE49-F238E27FC236}">
                <a16:creationId xmlns:a16="http://schemas.microsoft.com/office/drawing/2014/main" id="{75653444-2D0B-4F54-A78E-F25B655FA1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975" y="2851821"/>
            <a:ext cx="25878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Comemos Pochoclos</a:t>
            </a:r>
          </a:p>
        </p:txBody>
      </p:sp>
      <p:sp>
        <p:nvSpPr>
          <p:cNvPr id="15381" name="AutoShape 21">
            <a:extLst>
              <a:ext uri="{FF2B5EF4-FFF2-40B4-BE49-F238E27FC236}">
                <a16:creationId xmlns:a16="http://schemas.microsoft.com/office/drawing/2014/main" id="{ED20FE96-726F-4283-ABA1-D082695723AE}"/>
              </a:ext>
            </a:extLst>
          </p:cNvPr>
          <p:cNvSpPr>
            <a:spLocks noChangeArrowheads="1"/>
          </p:cNvSpPr>
          <p:nvPr/>
        </p:nvSpPr>
        <p:spPr bwMode="auto">
          <a:xfrm rot="12060000" flipV="1">
            <a:off x="6532563" y="3564608"/>
            <a:ext cx="2074862" cy="352425"/>
          </a:xfrm>
          <a:prstGeom prst="curvedUpArrow">
            <a:avLst>
              <a:gd name="adj1" fmla="val 24912"/>
              <a:gd name="adj2" fmla="val 49770"/>
              <a:gd name="adj3" fmla="val 25000"/>
            </a:avLst>
          </a:prstGeom>
          <a:solidFill>
            <a:srgbClr val="4F81BD"/>
          </a:solidFill>
          <a:ln w="25560" cap="sq">
            <a:solidFill>
              <a:srgbClr val="385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15382" name="Group 22">
            <a:extLst>
              <a:ext uri="{FF2B5EF4-FFF2-40B4-BE49-F238E27FC236}">
                <a16:creationId xmlns:a16="http://schemas.microsoft.com/office/drawing/2014/main" id="{A0902C4B-E216-4303-90F4-6246F4486C74}"/>
              </a:ext>
            </a:extLst>
          </p:cNvPr>
          <p:cNvGrpSpPr>
            <a:grpSpLocks/>
          </p:cNvGrpSpPr>
          <p:nvPr/>
        </p:nvGrpSpPr>
        <p:grpSpPr bwMode="auto">
          <a:xfrm>
            <a:off x="1333998" y="1329127"/>
            <a:ext cx="1511300" cy="4664075"/>
            <a:chOff x="292" y="981"/>
            <a:chExt cx="952" cy="2938"/>
          </a:xfrm>
        </p:grpSpPr>
        <p:sp>
          <p:nvSpPr>
            <p:cNvPr id="15383" name="AutoShape 23">
              <a:extLst>
                <a:ext uri="{FF2B5EF4-FFF2-40B4-BE49-F238E27FC236}">
                  <a16:creationId xmlns:a16="http://schemas.microsoft.com/office/drawing/2014/main" id="{CF0052AB-FDDA-44B0-AEBA-A31916AF21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" y="981"/>
              <a:ext cx="722" cy="2938"/>
            </a:xfrm>
            <a:prstGeom prst="curvedLeftArrow">
              <a:avLst>
                <a:gd name="adj1" fmla="val 25263"/>
                <a:gd name="adj2" fmla="val 50545"/>
                <a:gd name="adj3" fmla="val 25000"/>
              </a:avLst>
            </a:prstGeom>
            <a:solidFill>
              <a:srgbClr val="4F81BD"/>
            </a:solidFill>
            <a:ln w="25560" cap="sq">
              <a:solidFill>
                <a:srgbClr val="385D8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5384" name="Text Box 24">
              <a:extLst>
                <a:ext uri="{FF2B5EF4-FFF2-40B4-BE49-F238E27FC236}">
                  <a16:creationId xmlns:a16="http://schemas.microsoft.com/office/drawing/2014/main" id="{B877C97A-56D9-4D33-A09E-AF4CF6EAB8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2" y="2024"/>
              <a:ext cx="874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b="1" i="1">
                  <a:solidFill>
                    <a:srgbClr val="0070C0"/>
                  </a:solidFill>
                  <a:latin typeface="Arial" panose="020B0604020202020204" pitchFamily="34" charset="0"/>
                </a:rPr>
                <a:t>Secuencia </a:t>
              </a:r>
            </a:p>
            <a:p>
              <a:pPr eaLnBrk="1" hangingPunct="1">
                <a:buClrTx/>
                <a:buFontTx/>
                <a:buNone/>
              </a:pPr>
              <a:r>
                <a:rPr lang="es-AR" altLang="es-AR" b="1" i="1">
                  <a:solidFill>
                    <a:srgbClr val="0070C0"/>
                  </a:solidFill>
                  <a:latin typeface="Arial" panose="020B0604020202020204" pitchFamily="34" charset="0"/>
                </a:rPr>
                <a:t>planificada</a:t>
              </a:r>
            </a:p>
          </p:txBody>
        </p:sp>
      </p:grpSp>
      <p:grpSp>
        <p:nvGrpSpPr>
          <p:cNvPr id="15385" name="Group 25">
            <a:extLst>
              <a:ext uri="{FF2B5EF4-FFF2-40B4-BE49-F238E27FC236}">
                <a16:creationId xmlns:a16="http://schemas.microsoft.com/office/drawing/2014/main" id="{DD83B209-43BB-47C5-B6C8-1D5D0B9D166C}"/>
              </a:ext>
            </a:extLst>
          </p:cNvPr>
          <p:cNvGrpSpPr>
            <a:grpSpLocks/>
          </p:cNvGrpSpPr>
          <p:nvPr/>
        </p:nvGrpSpPr>
        <p:grpSpPr bwMode="auto">
          <a:xfrm>
            <a:off x="6024563" y="1627857"/>
            <a:ext cx="1928812" cy="1633538"/>
            <a:chOff x="2835" y="1162"/>
            <a:chExt cx="1215" cy="1029"/>
          </a:xfrm>
        </p:grpSpPr>
        <p:sp>
          <p:nvSpPr>
            <p:cNvPr id="15386" name="AutoShape 26">
              <a:extLst>
                <a:ext uri="{FF2B5EF4-FFF2-40B4-BE49-F238E27FC236}">
                  <a16:creationId xmlns:a16="http://schemas.microsoft.com/office/drawing/2014/main" id="{FAE4A1AF-2476-4F52-9955-9136279CC50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21360000" flipH="1">
              <a:off x="2856" y="1547"/>
              <a:ext cx="524" cy="627"/>
            </a:xfrm>
            <a:prstGeom prst="lightningBolt">
              <a:avLst/>
            </a:prstGeom>
            <a:solidFill>
              <a:srgbClr val="FF0000"/>
            </a:solidFill>
            <a:ln w="9360" cap="sq">
              <a:solidFill>
                <a:srgbClr val="7D60A0"/>
              </a:solidFill>
              <a:miter lim="800000"/>
              <a:headEnd/>
              <a:tailEnd/>
            </a:ln>
            <a:effectLst>
              <a:outerShdw dist="23040" dir="5400000" algn="ctr" rotWithShape="0">
                <a:srgbClr val="000000">
                  <a:alpha val="35036"/>
                </a:srgbClr>
              </a:outerShdw>
            </a:effectLst>
          </p:spPr>
          <p:txBody>
            <a:bodyPr wrap="none" anchor="ctr"/>
            <a:lstStyle/>
            <a:p>
              <a:endParaRPr lang="es-AR"/>
            </a:p>
          </p:txBody>
        </p:sp>
        <p:pic>
          <p:nvPicPr>
            <p:cNvPr id="15387" name="Picture 27">
              <a:extLst>
                <a:ext uri="{FF2B5EF4-FFF2-40B4-BE49-F238E27FC236}">
                  <a16:creationId xmlns:a16="http://schemas.microsoft.com/office/drawing/2014/main" id="{14D26DC8-D979-42F5-9E59-C64F1D231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6" y="1162"/>
              <a:ext cx="684" cy="7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15388" name="Text Box 28">
            <a:extLst>
              <a:ext uri="{FF2B5EF4-FFF2-40B4-BE49-F238E27FC236}">
                <a16:creationId xmlns:a16="http://schemas.microsoft.com/office/drawing/2014/main" id="{9F76503F-30CC-4B6E-BA88-42BC9C1851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32064" y="287338"/>
            <a:ext cx="8135937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3600" dirty="0">
                <a:solidFill>
                  <a:srgbClr val="FF0000"/>
                </a:solidFill>
                <a:latin typeface="Purisa" charset="0"/>
                <a:ea typeface="Microsoft YaHei" panose="020B0503020204020204" pitchFamily="34" charset="-122"/>
              </a:rPr>
              <a:t>Interrupciones - Introducción</a:t>
            </a:r>
          </a:p>
        </p:txBody>
      </p:sp>
      <p:sp>
        <p:nvSpPr>
          <p:cNvPr id="15389" name="Text Box 29">
            <a:extLst>
              <a:ext uri="{FF2B5EF4-FFF2-40B4-BE49-F238E27FC236}">
                <a16:creationId xmlns:a16="http://schemas.microsoft.com/office/drawing/2014/main" id="{6B7B6CC5-BCC8-46D9-A06E-41525B5617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97553" y="4607532"/>
            <a:ext cx="4896469" cy="1402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Aft>
                <a:spcPts val="600"/>
              </a:spcAft>
              <a:buClrTx/>
              <a:buFontTx/>
              <a:buNone/>
            </a:pPr>
            <a:r>
              <a:rPr lang="es-AR" altLang="es-AR" sz="2000" dirty="0">
                <a:solidFill>
                  <a:srgbClr val="FF0000"/>
                </a:solidFill>
                <a:latin typeface="Arial" panose="020B0604020202020204" pitchFamily="34" charset="0"/>
              </a:rPr>
              <a:t>pero....¿que estaba haciendo yo mientras llegó la interrupción?</a:t>
            </a:r>
          </a:p>
          <a:p>
            <a:pPr eaLnBrk="1" hangingPunct="1">
              <a:buClrTx/>
              <a:buFontTx/>
              <a:buNone/>
            </a:pPr>
            <a:r>
              <a:rPr lang="es-AR" altLang="es-AR" sz="2000" dirty="0">
                <a:solidFill>
                  <a:srgbClr val="0000FF"/>
                </a:solidFill>
                <a:latin typeface="Arial" panose="020B0604020202020204" pitchFamily="34" charset="0"/>
              </a:rPr>
              <a:t>¡Eso lo tengo que terminar de hacer ANTES de atender!</a:t>
            </a:r>
          </a:p>
        </p:txBody>
      </p:sp>
      <p:grpSp>
        <p:nvGrpSpPr>
          <p:cNvPr id="15376" name="Group 16">
            <a:extLst>
              <a:ext uri="{FF2B5EF4-FFF2-40B4-BE49-F238E27FC236}">
                <a16:creationId xmlns:a16="http://schemas.microsoft.com/office/drawing/2014/main" id="{693AA9EA-500C-4100-B61F-BD0527B5A18C}"/>
              </a:ext>
            </a:extLst>
          </p:cNvPr>
          <p:cNvGrpSpPr>
            <a:grpSpLocks/>
          </p:cNvGrpSpPr>
          <p:nvPr/>
        </p:nvGrpSpPr>
        <p:grpSpPr bwMode="auto">
          <a:xfrm>
            <a:off x="6600826" y="2705769"/>
            <a:ext cx="4067175" cy="1597024"/>
            <a:chOff x="3198" y="1841"/>
            <a:chExt cx="2407" cy="1006"/>
          </a:xfrm>
        </p:grpSpPr>
        <p:sp>
          <p:nvSpPr>
            <p:cNvPr id="15377" name="Text Box 17">
              <a:extLst>
                <a:ext uri="{FF2B5EF4-FFF2-40B4-BE49-F238E27FC236}">
                  <a16:creationId xmlns:a16="http://schemas.microsoft.com/office/drawing/2014/main" id="{8334178E-70C2-434A-9EFD-597685A0238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8" y="1982"/>
              <a:ext cx="741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>
                  <a:latin typeface="Wingdings" panose="05000000000000000000" pitchFamily="2" charset="2"/>
                </a:rPr>
                <a:t></a:t>
              </a:r>
              <a:r>
                <a:rPr lang="es-AR" altLang="es-AR">
                  <a:latin typeface="Arial" panose="020B0604020202020204" pitchFamily="34" charset="0"/>
                </a:rPr>
                <a:t>Atiendo</a:t>
              </a:r>
            </a:p>
          </p:txBody>
        </p:sp>
        <p:sp>
          <p:nvSpPr>
            <p:cNvPr id="15378" name="Text Box 18">
              <a:extLst>
                <a:ext uri="{FF2B5EF4-FFF2-40B4-BE49-F238E27FC236}">
                  <a16:creationId xmlns:a16="http://schemas.microsoft.com/office/drawing/2014/main" id="{8F57ECD9-2D27-43B5-B966-C6700960BF5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8" y="2297"/>
              <a:ext cx="113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dirty="0">
                  <a:latin typeface="Wingdings" panose="05000000000000000000" pitchFamily="2" charset="2"/>
                </a:rPr>
                <a:t></a:t>
              </a:r>
              <a:r>
                <a:rPr lang="es-AR" altLang="es-AR" dirty="0">
                  <a:latin typeface="Arial" panose="020B0604020202020204" pitchFamily="34" charset="0"/>
                </a:rPr>
                <a:t>Converso</a:t>
              </a:r>
            </a:p>
          </p:txBody>
        </p:sp>
        <p:sp>
          <p:nvSpPr>
            <p:cNvPr id="15379" name="Text Box 19">
              <a:extLst>
                <a:ext uri="{FF2B5EF4-FFF2-40B4-BE49-F238E27FC236}">
                  <a16:creationId xmlns:a16="http://schemas.microsoft.com/office/drawing/2014/main" id="{5865493D-BC4E-4EFC-B31A-A054E0C313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8" y="2613"/>
              <a:ext cx="709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>
                  <a:latin typeface="Wingdings" panose="05000000000000000000" pitchFamily="2" charset="2"/>
                </a:rPr>
                <a:t></a:t>
              </a:r>
              <a:r>
                <a:rPr lang="es-AR" altLang="es-AR">
                  <a:latin typeface="Arial" panose="020B0604020202020204" pitchFamily="34" charset="0"/>
                </a:rPr>
                <a:t>Cuelgo</a:t>
              </a:r>
            </a:p>
          </p:txBody>
        </p:sp>
        <p:sp>
          <p:nvSpPr>
            <p:cNvPr id="15380" name="AutoShape 20">
              <a:extLst>
                <a:ext uri="{FF2B5EF4-FFF2-40B4-BE49-F238E27FC236}">
                  <a16:creationId xmlns:a16="http://schemas.microsoft.com/office/drawing/2014/main" id="{FEC2617A-075F-4F9B-A52B-88DC8F38517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V="1">
              <a:off x="3198" y="1841"/>
              <a:ext cx="1260" cy="217"/>
            </a:xfrm>
            <a:prstGeom prst="curvedUpArrow">
              <a:avLst>
                <a:gd name="adj1" fmla="val 25914"/>
                <a:gd name="adj2" fmla="val 51882"/>
                <a:gd name="adj3" fmla="val 25000"/>
              </a:avLst>
            </a:prstGeom>
            <a:solidFill>
              <a:srgbClr val="4F81BD"/>
            </a:solidFill>
            <a:ln w="25560" cap="sq">
              <a:solidFill>
                <a:srgbClr val="385D8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15374" name="Text Box 14">
            <a:extLst>
              <a:ext uri="{FF2B5EF4-FFF2-40B4-BE49-F238E27FC236}">
                <a16:creationId xmlns:a16="http://schemas.microsoft.com/office/drawing/2014/main" id="{92B83A05-AE8F-4FCF-B010-1FB99DE6C2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32625" y="2780382"/>
            <a:ext cx="1295400" cy="64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 dirty="0">
                <a:solidFill>
                  <a:srgbClr val="00AE00"/>
                </a:solidFill>
                <a:latin typeface="Wingdings" panose="05000000000000000000" pitchFamily="2" charset="2"/>
              </a:rPr>
              <a:t></a:t>
            </a:r>
            <a:r>
              <a:rPr lang="es-AR" altLang="es-AR" dirty="0">
                <a:solidFill>
                  <a:srgbClr val="00AE00"/>
                </a:solidFill>
                <a:latin typeface="Arial" panose="020B0604020202020204" pitchFamily="34" charset="0"/>
              </a:rPr>
              <a:t>Trago pochoclo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 additive="repl">
                                        <p:cTn id="11" dur="500"/>
                                        <p:tgtEl>
                                          <p:spTgt spid="15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3500"/>
                            </p:stCondLst>
                            <p:childTnLst>
                              <p:par>
                                <p:cTn id="16" presetID="26" presetClass="entr" presetSubtype="0" fill="hold" grpId="0" nodeType="after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 additive="repl">
                                        <p:cTn id="36" dur="500"/>
                                        <p:tgtEl>
                                          <p:spTgt spid="15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ext Box 1">
            <a:extLst>
              <a:ext uri="{FF2B5EF4-FFF2-40B4-BE49-F238E27FC236}">
                <a16:creationId xmlns:a16="http://schemas.microsoft.com/office/drawing/2014/main" id="{B0AD6274-1034-47A3-891D-7DB0B6213D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6356351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200">
                <a:solidFill>
                  <a:srgbClr val="898989"/>
                </a:solidFill>
              </a:rPr>
              <a:t>Ing. M. Trujillo</a:t>
            </a:r>
          </a:p>
        </p:txBody>
      </p:sp>
      <p:sp>
        <p:nvSpPr>
          <p:cNvPr id="16386" name="Text Box 2">
            <a:extLst>
              <a:ext uri="{FF2B5EF4-FFF2-40B4-BE49-F238E27FC236}">
                <a16:creationId xmlns:a16="http://schemas.microsoft.com/office/drawing/2014/main" id="{939284C3-570F-423E-A207-4B8CCD4FB9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>
              <a:buClrTx/>
              <a:buFontTx/>
              <a:buNone/>
            </a:pPr>
            <a:fld id="{6E22576C-A17F-4718-8939-1E5371CF412D}" type="slidenum">
              <a:rPr lang="es-AR" altLang="es-AR" sz="1200">
                <a:solidFill>
                  <a:srgbClr val="898989"/>
                </a:solidFill>
              </a:rPr>
              <a:pPr algn="r" eaLnBrk="1" hangingPunct="1">
                <a:buClrTx/>
                <a:buFontTx/>
                <a:buNone/>
              </a:pPr>
              <a:t>9</a:t>
            </a:fld>
            <a:endParaRPr lang="es-AR" altLang="es-AR" sz="1200">
              <a:solidFill>
                <a:srgbClr val="898989"/>
              </a:solidFill>
            </a:endParaRPr>
          </a:p>
        </p:txBody>
      </p:sp>
      <p:sp>
        <p:nvSpPr>
          <p:cNvPr id="16387" name="Text Box 3">
            <a:extLst>
              <a:ext uri="{FF2B5EF4-FFF2-40B4-BE49-F238E27FC236}">
                <a16:creationId xmlns:a16="http://schemas.microsoft.com/office/drawing/2014/main" id="{3A0F3A7A-B82C-4B6B-9777-B250F19B05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9" y="1341985"/>
            <a:ext cx="2139025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Llegamos al cine</a:t>
            </a:r>
          </a:p>
        </p:txBody>
      </p:sp>
      <p:sp>
        <p:nvSpPr>
          <p:cNvPr id="16388" name="Text Box 4">
            <a:extLst>
              <a:ext uri="{FF2B5EF4-FFF2-40B4-BE49-F238E27FC236}">
                <a16:creationId xmlns:a16="http://schemas.microsoft.com/office/drawing/2014/main" id="{67E8FF19-717A-4465-A412-28D297C59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9" y="1845222"/>
            <a:ext cx="225444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Saco las entradas</a:t>
            </a:r>
          </a:p>
        </p:txBody>
      </p:sp>
      <p:sp>
        <p:nvSpPr>
          <p:cNvPr id="16389" name="Text Box 5">
            <a:extLst>
              <a:ext uri="{FF2B5EF4-FFF2-40B4-BE49-F238E27FC236}">
                <a16:creationId xmlns:a16="http://schemas.microsoft.com/office/drawing/2014/main" id="{192583A8-BE90-45DE-BD7D-AA34A1E32F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9" y="2350047"/>
            <a:ext cx="235703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Compro Pochoclos</a:t>
            </a:r>
          </a:p>
        </p:txBody>
      </p:sp>
      <p:sp>
        <p:nvSpPr>
          <p:cNvPr id="16390" name="Text Box 6">
            <a:extLst>
              <a:ext uri="{FF2B5EF4-FFF2-40B4-BE49-F238E27FC236}">
                <a16:creationId xmlns:a16="http://schemas.microsoft.com/office/drawing/2014/main" id="{9F9BD602-BF68-4025-AD76-2852782C73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8" y="3348585"/>
            <a:ext cx="2767402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Esperamos para entrar</a:t>
            </a:r>
          </a:p>
        </p:txBody>
      </p:sp>
      <p:sp>
        <p:nvSpPr>
          <p:cNvPr id="16391" name="Text Box 7">
            <a:extLst>
              <a:ext uri="{FF2B5EF4-FFF2-40B4-BE49-F238E27FC236}">
                <a16:creationId xmlns:a16="http://schemas.microsoft.com/office/drawing/2014/main" id="{A899B733-E619-49B4-8789-E1B113160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9" y="3851822"/>
            <a:ext cx="2318561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Entramos a la sala</a:t>
            </a:r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95655891-6F92-4C92-99DE-A79D452E0D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9" y="4356647"/>
            <a:ext cx="2049257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Busco la butaca</a:t>
            </a:r>
          </a:p>
        </p:txBody>
      </p:sp>
      <p:sp>
        <p:nvSpPr>
          <p:cNvPr id="16393" name="Text Box 9">
            <a:extLst>
              <a:ext uri="{FF2B5EF4-FFF2-40B4-BE49-F238E27FC236}">
                <a16:creationId xmlns:a16="http://schemas.microsoft.com/office/drawing/2014/main" id="{DEAF2F0D-140F-4EAE-B79D-01A104A97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8" y="4851947"/>
            <a:ext cx="188254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Nos sentamos</a:t>
            </a:r>
          </a:p>
        </p:txBody>
      </p:sp>
      <p:sp>
        <p:nvSpPr>
          <p:cNvPr id="16394" name="Text Box 10">
            <a:extLst>
              <a:ext uri="{FF2B5EF4-FFF2-40B4-BE49-F238E27FC236}">
                <a16:creationId xmlns:a16="http://schemas.microsoft.com/office/drawing/2014/main" id="{7FE57942-F4E6-43C0-A970-AA06DBCBE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8101" y="5364710"/>
            <a:ext cx="2216033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Vemos la película</a:t>
            </a:r>
          </a:p>
        </p:txBody>
      </p:sp>
      <p:sp>
        <p:nvSpPr>
          <p:cNvPr id="16395" name="Text Box 11">
            <a:extLst>
              <a:ext uri="{FF2B5EF4-FFF2-40B4-BE49-F238E27FC236}">
                <a16:creationId xmlns:a16="http://schemas.microsoft.com/office/drawing/2014/main" id="{40A79FDB-E374-44C3-90EC-911F01CCF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49688" y="5867947"/>
            <a:ext cx="1561944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Nos vamos</a:t>
            </a:r>
          </a:p>
        </p:txBody>
      </p:sp>
      <p:sp>
        <p:nvSpPr>
          <p:cNvPr id="16396" name="Text Box 12">
            <a:extLst>
              <a:ext uri="{FF2B5EF4-FFF2-40B4-BE49-F238E27FC236}">
                <a16:creationId xmlns:a16="http://schemas.microsoft.com/office/drawing/2014/main" id="{44E3C057-F222-4145-BB71-5181500392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3975" y="2853285"/>
            <a:ext cx="2587866" cy="3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buClrTx/>
              <a:buFontTx/>
              <a:buNone/>
            </a:pPr>
            <a:r>
              <a:rPr lang="es-AR" altLang="es-AR">
                <a:latin typeface="Wingdings" panose="05000000000000000000" pitchFamily="2" charset="2"/>
              </a:rPr>
              <a:t></a:t>
            </a:r>
            <a:r>
              <a:rPr lang="es-AR" altLang="es-AR">
                <a:latin typeface="Arial" panose="020B0604020202020204" pitchFamily="34" charset="0"/>
              </a:rPr>
              <a:t>Comemos Pochoclos</a:t>
            </a:r>
          </a:p>
        </p:txBody>
      </p:sp>
      <p:grpSp>
        <p:nvGrpSpPr>
          <p:cNvPr id="16397" name="Group 13">
            <a:extLst>
              <a:ext uri="{FF2B5EF4-FFF2-40B4-BE49-F238E27FC236}">
                <a16:creationId xmlns:a16="http://schemas.microsoft.com/office/drawing/2014/main" id="{6D7B314C-281A-4486-8B3B-DB33613CF473}"/>
              </a:ext>
            </a:extLst>
          </p:cNvPr>
          <p:cNvGrpSpPr>
            <a:grpSpLocks/>
          </p:cNvGrpSpPr>
          <p:nvPr/>
        </p:nvGrpSpPr>
        <p:grpSpPr bwMode="auto">
          <a:xfrm>
            <a:off x="6022976" y="1629321"/>
            <a:ext cx="4537521" cy="2676526"/>
            <a:chOff x="2834" y="1162"/>
            <a:chExt cx="2767" cy="1686"/>
          </a:xfrm>
        </p:grpSpPr>
        <p:sp>
          <p:nvSpPr>
            <p:cNvPr id="16398" name="Text Box 14">
              <a:extLst>
                <a:ext uri="{FF2B5EF4-FFF2-40B4-BE49-F238E27FC236}">
                  <a16:creationId xmlns:a16="http://schemas.microsoft.com/office/drawing/2014/main" id="{BCDECA5A-7F4E-4599-87A4-555C94196E1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8" y="1889"/>
              <a:ext cx="852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dirty="0">
                  <a:latin typeface="Wingdings" panose="05000000000000000000" pitchFamily="2" charset="2"/>
                </a:rPr>
                <a:t></a:t>
              </a:r>
              <a:r>
                <a:rPr lang="es-AR" altLang="es-AR" b="1" dirty="0">
                  <a:solidFill>
                    <a:srgbClr val="00B050"/>
                  </a:solidFill>
                  <a:latin typeface="Arial" panose="020B0604020202020204" pitchFamily="34" charset="0"/>
                </a:rPr>
                <a:t>Trago el</a:t>
              </a:r>
            </a:p>
            <a:p>
              <a:pPr eaLnBrk="1" hangingPunct="1">
                <a:buClrTx/>
                <a:buFontTx/>
                <a:buNone/>
              </a:pPr>
              <a:r>
                <a:rPr lang="es-AR" altLang="es-AR" b="1" dirty="0">
                  <a:solidFill>
                    <a:srgbClr val="00B050"/>
                  </a:solidFill>
                  <a:latin typeface="Arial" panose="020B0604020202020204" pitchFamily="34" charset="0"/>
                </a:rPr>
                <a:t>pochoclo</a:t>
              </a:r>
            </a:p>
          </p:txBody>
        </p:sp>
        <p:grpSp>
          <p:nvGrpSpPr>
            <p:cNvPr id="16399" name="Group 15">
              <a:extLst>
                <a:ext uri="{FF2B5EF4-FFF2-40B4-BE49-F238E27FC236}">
                  <a16:creationId xmlns:a16="http://schemas.microsoft.com/office/drawing/2014/main" id="{BEB4326C-E1A9-46D0-B4D0-64B82B4C06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97" y="1843"/>
              <a:ext cx="2404" cy="1005"/>
              <a:chOff x="3197" y="1843"/>
              <a:chExt cx="2404" cy="1005"/>
            </a:xfrm>
          </p:grpSpPr>
          <p:sp>
            <p:nvSpPr>
              <p:cNvPr id="16400" name="Text Box 16">
                <a:extLst>
                  <a:ext uri="{FF2B5EF4-FFF2-40B4-BE49-F238E27FC236}">
                    <a16:creationId xmlns:a16="http://schemas.microsoft.com/office/drawing/2014/main" id="{B1876EA5-6569-4357-AC9A-18F520DB46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65" y="1979"/>
                <a:ext cx="741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FontTx/>
                  <a:buNone/>
                </a:pPr>
                <a:r>
                  <a:rPr lang="es-AR" altLang="es-AR">
                    <a:latin typeface="Wingdings" panose="05000000000000000000" pitchFamily="2" charset="2"/>
                  </a:rPr>
                  <a:t></a:t>
                </a:r>
                <a:r>
                  <a:rPr lang="es-AR" altLang="es-AR">
                    <a:latin typeface="Arial" panose="020B0604020202020204" pitchFamily="34" charset="0"/>
                  </a:rPr>
                  <a:t>Atiendo</a:t>
                </a:r>
              </a:p>
            </p:txBody>
          </p:sp>
          <p:sp>
            <p:nvSpPr>
              <p:cNvPr id="16401" name="Text Box 17">
                <a:extLst>
                  <a:ext uri="{FF2B5EF4-FFF2-40B4-BE49-F238E27FC236}">
                    <a16:creationId xmlns:a16="http://schemas.microsoft.com/office/drawing/2014/main" id="{88112938-08D6-4D55-B6BB-E47B5E89D1C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65" y="2296"/>
                <a:ext cx="1136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FontTx/>
                  <a:buNone/>
                </a:pPr>
                <a:r>
                  <a:rPr lang="es-AR" altLang="es-AR" dirty="0">
                    <a:latin typeface="Wingdings" panose="05000000000000000000" pitchFamily="2" charset="2"/>
                  </a:rPr>
                  <a:t></a:t>
                </a:r>
                <a:r>
                  <a:rPr lang="es-AR" altLang="es-AR" dirty="0">
                    <a:latin typeface="Arial" panose="020B0604020202020204" pitchFamily="34" charset="0"/>
                  </a:rPr>
                  <a:t> Converso</a:t>
                </a:r>
              </a:p>
            </p:txBody>
          </p:sp>
          <p:sp>
            <p:nvSpPr>
              <p:cNvPr id="16402" name="Text Box 18">
                <a:extLst>
                  <a:ext uri="{FF2B5EF4-FFF2-40B4-BE49-F238E27FC236}">
                    <a16:creationId xmlns:a16="http://schemas.microsoft.com/office/drawing/2014/main" id="{F6BB65FD-53BA-4A18-B7A7-C9F5313DF2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65" y="2614"/>
                <a:ext cx="709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FontTx/>
                  <a:buNone/>
                </a:pPr>
                <a:r>
                  <a:rPr lang="es-AR" altLang="es-AR">
                    <a:latin typeface="Wingdings" panose="05000000000000000000" pitchFamily="2" charset="2"/>
                  </a:rPr>
                  <a:t></a:t>
                </a:r>
                <a:r>
                  <a:rPr lang="es-AR" altLang="es-AR">
                    <a:latin typeface="Arial" panose="020B0604020202020204" pitchFamily="34" charset="0"/>
                  </a:rPr>
                  <a:t>Cuelgo</a:t>
                </a:r>
              </a:p>
            </p:txBody>
          </p:sp>
          <p:sp>
            <p:nvSpPr>
              <p:cNvPr id="16403" name="AutoShape 19">
                <a:extLst>
                  <a:ext uri="{FF2B5EF4-FFF2-40B4-BE49-F238E27FC236}">
                    <a16:creationId xmlns:a16="http://schemas.microsoft.com/office/drawing/2014/main" id="{CABBF1F4-9E80-412D-BC52-E2BD7D76361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197" y="1843"/>
                <a:ext cx="1258" cy="217"/>
              </a:xfrm>
              <a:prstGeom prst="curvedUpArrow">
                <a:avLst>
                  <a:gd name="adj1" fmla="val 25900"/>
                  <a:gd name="adj2" fmla="val 51826"/>
                  <a:gd name="adj3" fmla="val 25000"/>
                </a:avLst>
              </a:prstGeom>
              <a:solidFill>
                <a:srgbClr val="4F81BD"/>
              </a:solidFill>
              <a:ln w="25560" cap="sq">
                <a:solidFill>
                  <a:srgbClr val="385D8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16404" name="AutoShape 20">
              <a:extLst>
                <a:ext uri="{FF2B5EF4-FFF2-40B4-BE49-F238E27FC236}">
                  <a16:creationId xmlns:a16="http://schemas.microsoft.com/office/drawing/2014/main" id="{49F2DC8A-FF22-455B-AEF9-8130D61F34A3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060000" flipV="1">
              <a:off x="3154" y="2384"/>
              <a:ext cx="1295" cy="212"/>
            </a:xfrm>
            <a:prstGeom prst="curvedUpArrow">
              <a:avLst>
                <a:gd name="adj1" fmla="val 25905"/>
                <a:gd name="adj2" fmla="val 51866"/>
                <a:gd name="adj3" fmla="val 25000"/>
              </a:avLst>
            </a:prstGeom>
            <a:solidFill>
              <a:srgbClr val="4F81BD"/>
            </a:solidFill>
            <a:ln w="25560" cap="sq">
              <a:solidFill>
                <a:srgbClr val="385D8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16405" name="Group 21">
              <a:extLst>
                <a:ext uri="{FF2B5EF4-FFF2-40B4-BE49-F238E27FC236}">
                  <a16:creationId xmlns:a16="http://schemas.microsoft.com/office/drawing/2014/main" id="{73D34264-241C-4BE8-857B-AF6554CA122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34" y="1162"/>
              <a:ext cx="1211" cy="1031"/>
              <a:chOff x="2834" y="1162"/>
              <a:chExt cx="1211" cy="1031"/>
            </a:xfrm>
          </p:grpSpPr>
          <p:sp>
            <p:nvSpPr>
              <p:cNvPr id="16406" name="AutoShape 22">
                <a:extLst>
                  <a:ext uri="{FF2B5EF4-FFF2-40B4-BE49-F238E27FC236}">
                    <a16:creationId xmlns:a16="http://schemas.microsoft.com/office/drawing/2014/main" id="{4A714779-5E6C-4700-B1AD-932337C7A1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60000" flipH="1">
                <a:off x="2856" y="1546"/>
                <a:ext cx="522" cy="629"/>
              </a:xfrm>
              <a:prstGeom prst="lightningBolt">
                <a:avLst/>
              </a:prstGeom>
              <a:solidFill>
                <a:srgbClr val="FF0000"/>
              </a:solidFill>
              <a:ln w="9360" cap="sq">
                <a:solidFill>
                  <a:srgbClr val="7D60A0"/>
                </a:solidFill>
                <a:miter lim="800000"/>
                <a:headEnd/>
                <a:tailEnd/>
              </a:ln>
              <a:effectLst>
                <a:outerShdw dist="23040" dir="5400000" algn="ctr" rotWithShape="0">
                  <a:srgbClr val="000000">
                    <a:alpha val="35036"/>
                  </a:srgbClr>
                </a:outerShdw>
              </a:effectLst>
            </p:spPr>
            <p:txBody>
              <a:bodyPr wrap="none" anchor="ctr"/>
              <a:lstStyle/>
              <a:p>
                <a:endParaRPr lang="es-AR"/>
              </a:p>
            </p:txBody>
          </p:sp>
          <p:pic>
            <p:nvPicPr>
              <p:cNvPr id="16407" name="Picture 23">
                <a:extLst>
                  <a:ext uri="{FF2B5EF4-FFF2-40B4-BE49-F238E27FC236}">
                    <a16:creationId xmlns:a16="http://schemas.microsoft.com/office/drawing/2014/main" id="{36EAC0F9-434A-42DC-B489-48F81EDB99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362" y="1162"/>
                <a:ext cx="682" cy="7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6408" name="Group 24">
            <a:extLst>
              <a:ext uri="{FF2B5EF4-FFF2-40B4-BE49-F238E27FC236}">
                <a16:creationId xmlns:a16="http://schemas.microsoft.com/office/drawing/2014/main" id="{F26BC928-BC84-4F19-8DCC-9C6CB4D5BCC5}"/>
              </a:ext>
            </a:extLst>
          </p:cNvPr>
          <p:cNvGrpSpPr>
            <a:grpSpLocks/>
          </p:cNvGrpSpPr>
          <p:nvPr/>
        </p:nvGrpSpPr>
        <p:grpSpPr bwMode="auto">
          <a:xfrm>
            <a:off x="6059488" y="692697"/>
            <a:ext cx="4501008" cy="2603501"/>
            <a:chOff x="2857" y="572"/>
            <a:chExt cx="2773" cy="1640"/>
          </a:xfrm>
        </p:grpSpPr>
        <p:sp>
          <p:nvSpPr>
            <p:cNvPr id="16409" name="Text Box 25">
              <a:extLst>
                <a:ext uri="{FF2B5EF4-FFF2-40B4-BE49-F238E27FC236}">
                  <a16:creationId xmlns:a16="http://schemas.microsoft.com/office/drawing/2014/main" id="{F6BB4D43-94FB-439C-B891-B9500D4284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95" y="1252"/>
              <a:ext cx="671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>
                  <a:latin typeface="Wingdings" panose="05000000000000000000" pitchFamily="2" charset="2"/>
                </a:rPr>
                <a:t></a:t>
              </a:r>
              <a:r>
                <a:rPr lang="es-AR" altLang="es-AR" b="1">
                  <a:solidFill>
                    <a:srgbClr val="00B050"/>
                  </a:solidFill>
                  <a:latin typeface="Arial" panose="020B0604020202020204" pitchFamily="34" charset="0"/>
                </a:rPr>
                <a:t>Pago</a:t>
              </a:r>
            </a:p>
          </p:txBody>
        </p:sp>
        <p:grpSp>
          <p:nvGrpSpPr>
            <p:cNvPr id="16410" name="Group 26">
              <a:extLst>
                <a:ext uri="{FF2B5EF4-FFF2-40B4-BE49-F238E27FC236}">
                  <a16:creationId xmlns:a16="http://schemas.microsoft.com/office/drawing/2014/main" id="{30C2E8FB-635B-4955-9076-09B2168577B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223" y="1206"/>
              <a:ext cx="2407" cy="1006"/>
              <a:chOff x="3223" y="1206"/>
              <a:chExt cx="2407" cy="1006"/>
            </a:xfrm>
          </p:grpSpPr>
          <p:sp>
            <p:nvSpPr>
              <p:cNvPr id="16411" name="Text Box 27">
                <a:extLst>
                  <a:ext uri="{FF2B5EF4-FFF2-40B4-BE49-F238E27FC236}">
                    <a16:creationId xmlns:a16="http://schemas.microsoft.com/office/drawing/2014/main" id="{7F1927A4-85D2-41B3-A583-3B71583E5F0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2" y="1343"/>
                <a:ext cx="742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FontTx/>
                  <a:buNone/>
                </a:pPr>
                <a:r>
                  <a:rPr lang="es-AR" altLang="es-AR" dirty="0">
                    <a:latin typeface="Wingdings" panose="05000000000000000000" pitchFamily="2" charset="2"/>
                  </a:rPr>
                  <a:t></a:t>
                </a:r>
                <a:r>
                  <a:rPr lang="es-AR" altLang="es-AR" dirty="0">
                    <a:latin typeface="Arial" panose="020B0604020202020204" pitchFamily="34" charset="0"/>
                  </a:rPr>
                  <a:t>Atiendo</a:t>
                </a:r>
              </a:p>
            </p:txBody>
          </p:sp>
          <p:sp>
            <p:nvSpPr>
              <p:cNvPr id="16412" name="Text Box 28">
                <a:extLst>
                  <a:ext uri="{FF2B5EF4-FFF2-40B4-BE49-F238E27FC236}">
                    <a16:creationId xmlns:a16="http://schemas.microsoft.com/office/drawing/2014/main" id="{6868EB4D-E52C-40A3-B0A6-659E963824E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2" y="1661"/>
                <a:ext cx="1138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FontTx/>
                  <a:buNone/>
                </a:pPr>
                <a:r>
                  <a:rPr lang="es-AR" altLang="es-AR" dirty="0">
                    <a:latin typeface="Wingdings" panose="05000000000000000000" pitchFamily="2" charset="2"/>
                  </a:rPr>
                  <a:t></a:t>
                </a:r>
                <a:r>
                  <a:rPr lang="es-AR" altLang="es-AR" dirty="0">
                    <a:latin typeface="Arial" panose="020B0604020202020204" pitchFamily="34" charset="0"/>
                  </a:rPr>
                  <a:t> Converso</a:t>
                </a:r>
              </a:p>
            </p:txBody>
          </p:sp>
          <p:sp>
            <p:nvSpPr>
              <p:cNvPr id="16413" name="Text Box 29">
                <a:extLst>
                  <a:ext uri="{FF2B5EF4-FFF2-40B4-BE49-F238E27FC236}">
                    <a16:creationId xmlns:a16="http://schemas.microsoft.com/office/drawing/2014/main" id="{2DF2DE5B-5752-4862-9A51-F98C883A13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492" y="1978"/>
                <a:ext cx="708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FontTx/>
                  <a:buNone/>
                </a:pPr>
                <a:r>
                  <a:rPr lang="es-AR" altLang="es-AR">
                    <a:latin typeface="Wingdings" panose="05000000000000000000" pitchFamily="2" charset="2"/>
                  </a:rPr>
                  <a:t></a:t>
                </a:r>
                <a:r>
                  <a:rPr lang="es-AR" altLang="es-AR">
                    <a:latin typeface="Arial" panose="020B0604020202020204" pitchFamily="34" charset="0"/>
                  </a:rPr>
                  <a:t>Cuelgo</a:t>
                </a:r>
              </a:p>
            </p:txBody>
          </p:sp>
          <p:sp>
            <p:nvSpPr>
              <p:cNvPr id="16414" name="AutoShape 30">
                <a:extLst>
                  <a:ext uri="{FF2B5EF4-FFF2-40B4-BE49-F238E27FC236}">
                    <a16:creationId xmlns:a16="http://schemas.microsoft.com/office/drawing/2014/main" id="{24A6E592-949E-432A-89C2-99487984C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223" y="1206"/>
                <a:ext cx="1259" cy="217"/>
              </a:xfrm>
              <a:prstGeom prst="curvedUpArrow">
                <a:avLst>
                  <a:gd name="adj1" fmla="val 25920"/>
                  <a:gd name="adj2" fmla="val 51867"/>
                  <a:gd name="adj3" fmla="val 25000"/>
                </a:avLst>
              </a:prstGeom>
              <a:solidFill>
                <a:srgbClr val="4F81BD"/>
              </a:solidFill>
              <a:ln w="25560" cap="sq">
                <a:solidFill>
                  <a:srgbClr val="385D8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16415" name="AutoShape 31">
              <a:extLst>
                <a:ext uri="{FF2B5EF4-FFF2-40B4-BE49-F238E27FC236}">
                  <a16:creationId xmlns:a16="http://schemas.microsoft.com/office/drawing/2014/main" id="{3F2BABC4-C4C5-4285-B5E8-EE1B264CC93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060000" flipV="1">
              <a:off x="3179" y="1752"/>
              <a:ext cx="1298" cy="211"/>
            </a:xfrm>
            <a:prstGeom prst="curvedUpArrow">
              <a:avLst>
                <a:gd name="adj1" fmla="val 26002"/>
                <a:gd name="adj2" fmla="val 51976"/>
                <a:gd name="adj3" fmla="val 25000"/>
              </a:avLst>
            </a:prstGeom>
            <a:solidFill>
              <a:srgbClr val="4F81BD"/>
            </a:solidFill>
            <a:ln w="25560" cap="sq">
              <a:solidFill>
                <a:srgbClr val="385D8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16416" name="Group 32">
              <a:extLst>
                <a:ext uri="{FF2B5EF4-FFF2-40B4-BE49-F238E27FC236}">
                  <a16:creationId xmlns:a16="http://schemas.microsoft.com/office/drawing/2014/main" id="{BC7C3C2C-C6D1-4591-B9F4-8378CDA870B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857" y="572"/>
              <a:ext cx="1915" cy="979"/>
              <a:chOff x="2857" y="572"/>
              <a:chExt cx="1915" cy="979"/>
            </a:xfrm>
          </p:grpSpPr>
          <p:sp>
            <p:nvSpPr>
              <p:cNvPr id="16417" name="AutoShape 33">
                <a:extLst>
                  <a:ext uri="{FF2B5EF4-FFF2-40B4-BE49-F238E27FC236}">
                    <a16:creationId xmlns:a16="http://schemas.microsoft.com/office/drawing/2014/main" id="{A6098186-734C-42FA-A39A-2A8CBCA199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60000" flipH="1">
                <a:off x="2880" y="896"/>
                <a:ext cx="489" cy="638"/>
              </a:xfrm>
              <a:prstGeom prst="lightningBolt">
                <a:avLst/>
              </a:prstGeom>
              <a:solidFill>
                <a:srgbClr val="FF0000"/>
              </a:solidFill>
              <a:ln w="9360" cap="sq">
                <a:solidFill>
                  <a:srgbClr val="7D60A0"/>
                </a:solidFill>
                <a:miter lim="800000"/>
                <a:headEnd/>
                <a:tailEnd/>
              </a:ln>
              <a:effectLst>
                <a:outerShdw dist="23040" dir="5400000" algn="ctr" rotWithShape="0">
                  <a:srgbClr val="000000">
                    <a:alpha val="35036"/>
                  </a:srgbClr>
                </a:outerShdw>
              </a:effectLst>
            </p:spPr>
            <p:txBody>
              <a:bodyPr wrap="none" anchor="ctr"/>
              <a:lstStyle/>
              <a:p>
                <a:endParaRPr lang="es-AR"/>
              </a:p>
            </p:txBody>
          </p:sp>
          <p:pic>
            <p:nvPicPr>
              <p:cNvPr id="16418" name="Picture 34">
                <a:extLst>
                  <a:ext uri="{FF2B5EF4-FFF2-40B4-BE49-F238E27FC236}">
                    <a16:creationId xmlns:a16="http://schemas.microsoft.com/office/drawing/2014/main" id="{B905807C-8A91-468B-A526-E0155ECDBD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1" y="572"/>
                <a:ext cx="641" cy="7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</p:grpSp>
      <p:grpSp>
        <p:nvGrpSpPr>
          <p:cNvPr id="16419" name="Group 35">
            <a:extLst>
              <a:ext uri="{FF2B5EF4-FFF2-40B4-BE49-F238E27FC236}">
                <a16:creationId xmlns:a16="http://schemas.microsoft.com/office/drawing/2014/main" id="{7CCE49F6-0CB3-44E2-B10E-BCCFE455C78D}"/>
              </a:ext>
            </a:extLst>
          </p:cNvPr>
          <p:cNvGrpSpPr>
            <a:grpSpLocks/>
          </p:cNvGrpSpPr>
          <p:nvPr/>
        </p:nvGrpSpPr>
        <p:grpSpPr bwMode="auto">
          <a:xfrm>
            <a:off x="5778500" y="3574008"/>
            <a:ext cx="4637980" cy="2676524"/>
            <a:chOff x="2680" y="2387"/>
            <a:chExt cx="2767" cy="1686"/>
          </a:xfrm>
        </p:grpSpPr>
        <p:sp>
          <p:nvSpPr>
            <p:cNvPr id="16420" name="Text Box 36">
              <a:extLst>
                <a:ext uri="{FF2B5EF4-FFF2-40B4-BE49-F238E27FC236}">
                  <a16:creationId xmlns:a16="http://schemas.microsoft.com/office/drawing/2014/main" id="{27194905-A825-49D6-B7E3-101597ADADC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14" y="3113"/>
              <a:ext cx="779" cy="4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>
                  <a:latin typeface="Wingdings" panose="05000000000000000000" pitchFamily="2" charset="2"/>
                </a:rPr>
                <a:t></a:t>
              </a:r>
              <a:r>
                <a:rPr lang="es-AR" altLang="es-AR" b="1">
                  <a:solidFill>
                    <a:srgbClr val="00B050"/>
                  </a:solidFill>
                  <a:latin typeface="Arial" panose="020B0604020202020204" pitchFamily="34" charset="0"/>
                </a:rPr>
                <a:t>Me Acomodo</a:t>
              </a:r>
            </a:p>
          </p:txBody>
        </p:sp>
        <p:grpSp>
          <p:nvGrpSpPr>
            <p:cNvPr id="16421" name="Group 37">
              <a:extLst>
                <a:ext uri="{FF2B5EF4-FFF2-40B4-BE49-F238E27FC236}">
                  <a16:creationId xmlns:a16="http://schemas.microsoft.com/office/drawing/2014/main" id="{9BCD6DA7-56BA-41A1-8BE7-EF43BADB0BC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042" y="3068"/>
              <a:ext cx="2405" cy="1005"/>
              <a:chOff x="3042" y="3068"/>
              <a:chExt cx="2405" cy="1005"/>
            </a:xfrm>
          </p:grpSpPr>
          <p:sp>
            <p:nvSpPr>
              <p:cNvPr id="16422" name="Text Box 38">
                <a:extLst>
                  <a:ext uri="{FF2B5EF4-FFF2-40B4-BE49-F238E27FC236}">
                    <a16:creationId xmlns:a16="http://schemas.microsoft.com/office/drawing/2014/main" id="{93B59229-17F0-4812-B5BA-D07BBA6B260C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1" y="3204"/>
                <a:ext cx="741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FontTx/>
                  <a:buNone/>
                </a:pPr>
                <a:r>
                  <a:rPr lang="es-AR" altLang="es-AR">
                    <a:latin typeface="Wingdings" panose="05000000000000000000" pitchFamily="2" charset="2"/>
                  </a:rPr>
                  <a:t></a:t>
                </a:r>
                <a:r>
                  <a:rPr lang="es-AR" altLang="es-AR">
                    <a:latin typeface="Arial" panose="020B0604020202020204" pitchFamily="34" charset="0"/>
                  </a:rPr>
                  <a:t>Atiendo</a:t>
                </a:r>
              </a:p>
            </p:txBody>
          </p:sp>
          <p:sp>
            <p:nvSpPr>
              <p:cNvPr id="16423" name="Text Box 39">
                <a:extLst>
                  <a:ext uri="{FF2B5EF4-FFF2-40B4-BE49-F238E27FC236}">
                    <a16:creationId xmlns:a16="http://schemas.microsoft.com/office/drawing/2014/main" id="{CE34E52B-4B6F-4CE2-94E6-ED210A90AED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1" y="3521"/>
                <a:ext cx="1136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FontTx/>
                  <a:buNone/>
                </a:pPr>
                <a:r>
                  <a:rPr lang="es-AR" altLang="es-AR" dirty="0">
                    <a:latin typeface="Wingdings" panose="05000000000000000000" pitchFamily="2" charset="2"/>
                  </a:rPr>
                  <a:t></a:t>
                </a:r>
                <a:r>
                  <a:rPr lang="es-AR" altLang="es-AR" dirty="0">
                    <a:latin typeface="Arial" panose="020B0604020202020204" pitchFamily="34" charset="0"/>
                  </a:rPr>
                  <a:t> Converso</a:t>
                </a:r>
              </a:p>
            </p:txBody>
          </p:sp>
          <p:sp>
            <p:nvSpPr>
              <p:cNvPr id="16424" name="Text Box 40">
                <a:extLst>
                  <a:ext uri="{FF2B5EF4-FFF2-40B4-BE49-F238E27FC236}">
                    <a16:creationId xmlns:a16="http://schemas.microsoft.com/office/drawing/2014/main" id="{88ADC419-C1E3-4EC3-B9CB-B710832B4D0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4311" y="3839"/>
                <a:ext cx="708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>
                <a:spAutoFit/>
              </a:bodyPr>
              <a:lstStyle>
                <a:lvl1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1pPr>
                <a:lvl2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2pPr>
                <a:lvl3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3pPr>
                <a:lvl4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4pPr>
                <a:lvl5pPr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5pPr>
                <a:lvl6pPr marL="25146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6pPr>
                <a:lvl7pPr marL="29718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7pPr>
                <a:lvl8pPr marL="34290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8pPr>
                <a:lvl9pPr marL="3886200" indent="-228600" defTabSz="449263" eaLnBrk="0" fontAlgn="base" hangingPunct="0"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rgbClr val="000000"/>
                    </a:solidFill>
                    <a:latin typeface="Calibri" panose="020F050202020403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buClrTx/>
                  <a:buFontTx/>
                  <a:buNone/>
                </a:pPr>
                <a:r>
                  <a:rPr lang="es-AR" altLang="es-AR">
                    <a:latin typeface="Wingdings" panose="05000000000000000000" pitchFamily="2" charset="2"/>
                  </a:rPr>
                  <a:t></a:t>
                </a:r>
                <a:r>
                  <a:rPr lang="es-AR" altLang="es-AR">
                    <a:latin typeface="Arial" panose="020B0604020202020204" pitchFamily="34" charset="0"/>
                  </a:rPr>
                  <a:t>Cuelgo</a:t>
                </a:r>
              </a:p>
            </p:txBody>
          </p:sp>
          <p:sp>
            <p:nvSpPr>
              <p:cNvPr id="16425" name="AutoShape 41">
                <a:extLst>
                  <a:ext uri="{FF2B5EF4-FFF2-40B4-BE49-F238E27FC236}">
                    <a16:creationId xmlns:a16="http://schemas.microsoft.com/office/drawing/2014/main" id="{1893A9BA-268A-454E-BD18-B504B9893A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3042" y="3068"/>
                <a:ext cx="1263" cy="217"/>
              </a:xfrm>
              <a:prstGeom prst="curvedUpArrow">
                <a:avLst>
                  <a:gd name="adj1" fmla="val 26030"/>
                  <a:gd name="adj2" fmla="val 52005"/>
                  <a:gd name="adj3" fmla="val 25000"/>
                </a:avLst>
              </a:prstGeom>
              <a:solidFill>
                <a:srgbClr val="4F81BD"/>
              </a:solidFill>
              <a:ln w="25560" cap="sq">
                <a:solidFill>
                  <a:srgbClr val="385D8A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sp>
          <p:nvSpPr>
            <p:cNvPr id="16426" name="AutoShape 42">
              <a:extLst>
                <a:ext uri="{FF2B5EF4-FFF2-40B4-BE49-F238E27FC236}">
                  <a16:creationId xmlns:a16="http://schemas.microsoft.com/office/drawing/2014/main" id="{A5ABB480-CE18-4A45-B971-4EC20F081F0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2060000" flipV="1">
              <a:off x="2998" y="3611"/>
              <a:ext cx="1296" cy="212"/>
            </a:xfrm>
            <a:prstGeom prst="curvedUpArrow">
              <a:avLst>
                <a:gd name="adj1" fmla="val 25981"/>
                <a:gd name="adj2" fmla="val 51906"/>
                <a:gd name="adj3" fmla="val 25000"/>
              </a:avLst>
            </a:prstGeom>
            <a:solidFill>
              <a:srgbClr val="4F81BD"/>
            </a:solidFill>
            <a:ln w="25560" cap="sq">
              <a:solidFill>
                <a:srgbClr val="385D8A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16427" name="Group 43">
              <a:extLst>
                <a:ext uri="{FF2B5EF4-FFF2-40B4-BE49-F238E27FC236}">
                  <a16:creationId xmlns:a16="http://schemas.microsoft.com/office/drawing/2014/main" id="{5F12EFCB-DF1A-4401-8A85-4E2E561BE6B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80" y="2387"/>
              <a:ext cx="1212" cy="1031"/>
              <a:chOff x="2680" y="2387"/>
              <a:chExt cx="1212" cy="1031"/>
            </a:xfrm>
          </p:grpSpPr>
          <p:sp>
            <p:nvSpPr>
              <p:cNvPr id="16428" name="AutoShape 44">
                <a:extLst>
                  <a:ext uri="{FF2B5EF4-FFF2-40B4-BE49-F238E27FC236}">
                    <a16:creationId xmlns:a16="http://schemas.microsoft.com/office/drawing/2014/main" id="{4BBD0D4D-5999-47D2-B705-5EBA650D64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21360000" flipH="1">
                <a:off x="2701" y="2771"/>
                <a:ext cx="522" cy="629"/>
              </a:xfrm>
              <a:prstGeom prst="lightningBolt">
                <a:avLst/>
              </a:prstGeom>
              <a:solidFill>
                <a:srgbClr val="FF0000"/>
              </a:solidFill>
              <a:ln w="9360" cap="sq">
                <a:solidFill>
                  <a:srgbClr val="7D60A0"/>
                </a:solidFill>
                <a:miter lim="800000"/>
                <a:headEnd/>
                <a:tailEnd/>
              </a:ln>
              <a:effectLst>
                <a:outerShdw dist="23040" dir="5400000" algn="ctr" rotWithShape="0">
                  <a:srgbClr val="000000">
                    <a:alpha val="35036"/>
                  </a:srgbClr>
                </a:outerShdw>
              </a:effectLst>
            </p:spPr>
            <p:txBody>
              <a:bodyPr wrap="none" anchor="ctr"/>
              <a:lstStyle/>
              <a:p>
                <a:endParaRPr lang="es-AR"/>
              </a:p>
            </p:txBody>
          </p:sp>
          <p:pic>
            <p:nvPicPr>
              <p:cNvPr id="16429" name="Picture 45">
                <a:extLst>
                  <a:ext uri="{FF2B5EF4-FFF2-40B4-BE49-F238E27FC236}">
                    <a16:creationId xmlns:a16="http://schemas.microsoft.com/office/drawing/2014/main" id="{BD87DD1C-CFB6-4891-B329-392B63FD41F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10" y="2387"/>
                <a:ext cx="682" cy="7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16430" name="Text Box 46">
            <a:extLst>
              <a:ext uri="{FF2B5EF4-FFF2-40B4-BE49-F238E27FC236}">
                <a16:creationId xmlns:a16="http://schemas.microsoft.com/office/drawing/2014/main" id="{0D4C2F6D-DD63-4746-9C86-7E36092FE7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45444" y="168278"/>
            <a:ext cx="8135938" cy="64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AR" altLang="es-AR" sz="3600" dirty="0">
                <a:solidFill>
                  <a:srgbClr val="FF0000"/>
                </a:solidFill>
                <a:latin typeface="Purisa" charset="0"/>
                <a:ea typeface="Microsoft YaHei" panose="020B0503020204020204" pitchFamily="34" charset="-122"/>
              </a:rPr>
              <a:t>Interrupciones - Introducción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theme/theme1.xml><?xml version="1.0" encoding="utf-8"?>
<a:theme xmlns:a="http://schemas.openxmlformats.org/drawingml/2006/main" name="3-SobrecargaDeOperadores-280817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6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Impact"/>
        <a:ea typeface="Microsoft YaHei"/>
        <a:cs typeface=""/>
      </a:majorFont>
      <a:minorFont>
        <a:latin typeface="Arial Narrow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7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ngsananew"/>
        <a:ea typeface=""/>
        <a:cs typeface="DejaVu Sans"/>
      </a:majorFont>
      <a:minorFont>
        <a:latin typeface="Arial Narrow"/>
        <a:ea typeface="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rgánico">
  <a:themeElements>
    <a:clrScheme name="Orgánico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ánico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ánico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13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14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60-FSM-2017-011017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Impact"/>
        <a:ea typeface="Microsoft YaHei"/>
        <a:cs typeface=""/>
      </a:majorFont>
      <a:minorFont>
        <a:latin typeface="Arial Narrow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Impact"/>
        <a:ea typeface="Microsoft YaHei"/>
        <a:cs typeface=""/>
      </a:majorFont>
      <a:minorFont>
        <a:latin typeface="Arial Narrow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4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ngsananew"/>
        <a:ea typeface=""/>
        <a:cs typeface="DejaVu Sans"/>
      </a:majorFont>
      <a:minorFont>
        <a:latin typeface="Arial Narrow"/>
        <a:ea typeface="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60-FSM-2018-041017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5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Impact"/>
        <a:ea typeface="Microsoft YaHei"/>
        <a:cs typeface=""/>
      </a:majorFont>
      <a:minorFont>
        <a:latin typeface="Arial Narrow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3-SobrecargaDeOperadores-280817</Template>
  <TotalTime>10839</TotalTime>
  <Words>2820</Words>
  <Application>Microsoft Office PowerPoint</Application>
  <PresentationFormat>Panorámica</PresentationFormat>
  <Paragraphs>584</Paragraphs>
  <Slides>42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18</vt:i4>
      </vt:variant>
      <vt:variant>
        <vt:lpstr>Tema</vt:lpstr>
      </vt:variant>
      <vt:variant>
        <vt:i4>13</vt:i4>
      </vt:variant>
      <vt:variant>
        <vt:lpstr>Títulos de diapositiva</vt:lpstr>
      </vt:variant>
      <vt:variant>
        <vt:i4>42</vt:i4>
      </vt:variant>
    </vt:vector>
  </HeadingPairs>
  <TitlesOfParts>
    <vt:vector size="73" baseType="lpstr">
      <vt:lpstr>angsananew</vt:lpstr>
      <vt:lpstr>AR CENA</vt:lpstr>
      <vt:lpstr>Arial</vt:lpstr>
      <vt:lpstr>Arial Black</vt:lpstr>
      <vt:lpstr>Arial Narrow</vt:lpstr>
      <vt:lpstr>Bauhaus 93</vt:lpstr>
      <vt:lpstr>Calibri</vt:lpstr>
      <vt:lpstr>Consolas</vt:lpstr>
      <vt:lpstr>Garamond</vt:lpstr>
      <vt:lpstr>GFS Artemisia</vt:lpstr>
      <vt:lpstr>Impact</vt:lpstr>
      <vt:lpstr>Purisa</vt:lpstr>
      <vt:lpstr>Segoe Print</vt:lpstr>
      <vt:lpstr>Symbol</vt:lpstr>
      <vt:lpstr>Times New Roman</vt:lpstr>
      <vt:lpstr>Trebuchet MS</vt:lpstr>
      <vt:lpstr>Wingdings</vt:lpstr>
      <vt:lpstr>Wingdings 3</vt:lpstr>
      <vt:lpstr>3-SobrecargaDeOperadores-280817</vt:lpstr>
      <vt:lpstr>1_Tema de Office</vt:lpstr>
      <vt:lpstr>2_Tema de Office</vt:lpstr>
      <vt:lpstr>60-FSM-2017-011017</vt:lpstr>
      <vt:lpstr>Tema de Office</vt:lpstr>
      <vt:lpstr>3_Tema de Office</vt:lpstr>
      <vt:lpstr>4_Tema de Office</vt:lpstr>
      <vt:lpstr>60-FSM-2018-041017</vt:lpstr>
      <vt:lpstr>5_Tema de Office</vt:lpstr>
      <vt:lpstr>6_Tema de Office</vt:lpstr>
      <vt:lpstr>7_Tema de Office</vt:lpstr>
      <vt:lpstr>Orgánico</vt:lpstr>
      <vt:lpstr>Faceta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Interrupciones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Volvemos al ejemplo de interrupción, suponiendo ahora que se trata de la PININT0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FIN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home</dc:creator>
  <cp:keywords>int</cp:keywords>
  <dc:description/>
  <cp:lastModifiedBy>Liam Duggan</cp:lastModifiedBy>
  <cp:revision>410</cp:revision>
  <cp:lastPrinted>1601-01-01T00:00:00Z</cp:lastPrinted>
  <dcterms:created xsi:type="dcterms:W3CDTF">2011-09-26T12:32:03Z</dcterms:created>
  <dcterms:modified xsi:type="dcterms:W3CDTF">2022-12-08T20:40:06Z</dcterms:modified>
</cp:coreProperties>
</file>